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6"/>
  </p:sldMasterIdLst>
  <p:notesMasterIdLst>
    <p:notesMasterId r:id="rId15"/>
  </p:notesMasterIdLst>
  <p:handoutMasterIdLst>
    <p:handoutMasterId r:id="rId16"/>
  </p:handoutMasterIdLst>
  <p:sldIdLst>
    <p:sldId id="342" r:id="rId7"/>
    <p:sldId id="318" r:id="rId8"/>
    <p:sldId id="343" r:id="rId9"/>
    <p:sldId id="344" r:id="rId10"/>
    <p:sldId id="345" r:id="rId11"/>
    <p:sldId id="346" r:id="rId12"/>
    <p:sldId id="347" r:id="rId13"/>
    <p:sldId id="320" r:id="rId14"/>
  </p:sldIdLst>
  <p:sldSz cx="10969625" cy="6170613"/>
  <p:notesSz cx="6858000" cy="9144000"/>
  <p:custDataLst>
    <p:tags r:id="rId1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" id="{5934BA49-56F6-BB46-950B-9797F43775BE}">
          <p14:sldIdLst>
            <p14:sldId id="342"/>
            <p14:sldId id="318"/>
            <p14:sldId id="343"/>
            <p14:sldId id="344"/>
            <p14:sldId id="345"/>
            <p14:sldId id="346"/>
            <p14:sldId id="347"/>
            <p14:sldId id="320"/>
          </p14:sldIdLst>
        </p14:section>
        <p14:section name="Dark Theme" id="{7035CD5B-DD54-964E-821C-CA9796164259}">
          <p14:sldIdLst/>
        </p14:section>
        <p14:section name="Animated Key VIsual variants" id="{E85147BD-C0AF-F44E-A9EF-C0DB1C12822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8837E"/>
    <a:srgbClr val="9E2896"/>
    <a:srgbClr val="ECCAE8"/>
    <a:srgbClr val="B067B6"/>
    <a:srgbClr val="FD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5"/>
    <p:restoredTop sz="84762"/>
  </p:normalViewPr>
  <p:slideViewPr>
    <p:cSldViewPr snapToGrid="0">
      <p:cViewPr>
        <p:scale>
          <a:sx n="122" d="100"/>
          <a:sy n="122" d="100"/>
        </p:scale>
        <p:origin x="52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35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E4CE2E7-C308-18B1-260B-DD7B88CF24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EC3C97-5284-3FF0-2BB1-2D31498CE0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1D029-F46C-EF43-8D78-BF0A9ACE38C4}" type="datetimeFigureOut">
              <a:rPr lang="de-DE" smtClean="0"/>
              <a:t>16.02.24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D56A44-4208-9855-D545-EEF2EB5A6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AA29C4-DBD9-350D-20EE-BCC294D2A5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78EA3-F928-BD41-BEA5-22DCFE91905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341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16.02.24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939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75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245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38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emf"/><Relationship Id="rId4" Type="http://schemas.openxmlformats.org/officeDocument/2006/relationships/image" Target="../media/image10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5.png"/><Relationship Id="rId4" Type="http://schemas.openxmlformats.org/officeDocument/2006/relationships/image" Target="../media/image1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10.emf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6.png"/><Relationship Id="rId4" Type="http://schemas.openxmlformats.org/officeDocument/2006/relationships/image" Target="../media/image1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10.emf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10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7.jpeg"/><Relationship Id="rId4" Type="http://schemas.openxmlformats.org/officeDocument/2006/relationships/image" Target="../media/image1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10.emf"/><Relationship Id="rId4" Type="http://schemas.openxmlformats.org/officeDocument/2006/relationships/image" Target="../media/image7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1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10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10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1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10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e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0.emf"/><Relationship Id="rId4" Type="http://schemas.openxmlformats.org/officeDocument/2006/relationships/image" Target="../media/image1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0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0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0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0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e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e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_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0E61E70-5EF5-0D2B-AE4E-0923B736D1BB}"/>
              </a:ext>
            </a:extLst>
          </p:cNvPr>
          <p:cNvSpPr/>
          <p:nvPr userDrawn="1"/>
        </p:nvSpPr>
        <p:spPr>
          <a:xfrm>
            <a:off x="0" y="-1"/>
            <a:ext cx="10969625" cy="61042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9070918-3CB4-0C10-A856-0F810C769EFE}"/>
              </a:ext>
            </a:extLst>
          </p:cNvPr>
          <p:cNvSpPr txBox="1"/>
          <p:nvPr userDrawn="1"/>
        </p:nvSpPr>
        <p:spPr>
          <a:xfrm>
            <a:off x="2958353" y="9054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itel 11">
            <a:extLst>
              <a:ext uri="{FF2B5EF4-FFF2-40B4-BE49-F238E27FC236}">
                <a16:creationId xmlns:a16="http://schemas.microsoft.com/office/drawing/2014/main" id="{5871CE13-D603-22CE-21ED-FB1AEA4DDB4E}"/>
              </a:ext>
            </a:extLst>
          </p:cNvPr>
          <p:cNvSpPr txBox="1">
            <a:spLocks/>
          </p:cNvSpPr>
          <p:nvPr userDrawn="1"/>
        </p:nvSpPr>
        <p:spPr>
          <a:xfrm>
            <a:off x="267629" y="343800"/>
            <a:ext cx="2207942" cy="2055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/>
              <a:t>01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679F319-FFAD-D03D-F481-702DC313D7D2}"/>
              </a:ext>
            </a:extLst>
          </p:cNvPr>
          <p:cNvSpPr/>
          <p:nvPr userDrawn="1"/>
        </p:nvSpPr>
        <p:spPr>
          <a:xfrm>
            <a:off x="2323171" y="2323171"/>
            <a:ext cx="420029" cy="42002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842AAB9-BC10-5F85-33E5-AD07A51DAF44}"/>
              </a:ext>
            </a:extLst>
          </p:cNvPr>
          <p:cNvSpPr/>
          <p:nvPr userDrawn="1"/>
        </p:nvSpPr>
        <p:spPr>
          <a:xfrm>
            <a:off x="0" y="0"/>
            <a:ext cx="2738705" cy="2743200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CFDCB58-0B2B-C7FF-FBE3-E035155F3F44}"/>
              </a:ext>
            </a:extLst>
          </p:cNvPr>
          <p:cNvSpPr/>
          <p:nvPr userDrawn="1"/>
        </p:nvSpPr>
        <p:spPr>
          <a:xfrm>
            <a:off x="2323171" y="2323171"/>
            <a:ext cx="502952" cy="50839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BA28B91-C5DB-7C50-C352-7C95B1D45061}"/>
              </a:ext>
            </a:extLst>
          </p:cNvPr>
          <p:cNvSpPr/>
          <p:nvPr userDrawn="1"/>
        </p:nvSpPr>
        <p:spPr>
          <a:xfrm>
            <a:off x="2826123" y="2846178"/>
            <a:ext cx="420029" cy="420718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6FD8931-168D-C4A2-0CCC-50CDDE01EE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CD6EBC3-162D-647C-15B6-08E9F3C42E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6000" y="5695200"/>
            <a:ext cx="1292352" cy="189738"/>
          </a:xfrm>
          <a:prstGeom prst="rect">
            <a:avLst/>
          </a:prstGeom>
        </p:spPr>
      </p:pic>
      <p:sp>
        <p:nvSpPr>
          <p:cNvPr id="17" name="Titel 29">
            <a:extLst>
              <a:ext uri="{FF2B5EF4-FFF2-40B4-BE49-F238E27FC236}">
                <a16:creationId xmlns:a16="http://schemas.microsoft.com/office/drawing/2014/main" id="{5CB6B8BE-C003-3630-5F02-39A4DCD9E5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629" y="362164"/>
            <a:ext cx="2328254" cy="2018872"/>
          </a:xfrm>
        </p:spPr>
        <p:txBody>
          <a:bodyPr/>
          <a:lstStyle>
            <a:lvl1pPr>
              <a:defRPr sz="15000" b="1" i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r>
              <a:rPr lang="de-DE" dirty="0"/>
              <a:t>00</a:t>
            </a:r>
          </a:p>
        </p:txBody>
      </p:sp>
      <p:sp>
        <p:nvSpPr>
          <p:cNvPr id="20" name="Textplatzhalter 35">
            <a:extLst>
              <a:ext uri="{FF2B5EF4-FFF2-40B4-BE49-F238E27FC236}">
                <a16:creationId xmlns:a16="http://schemas.microsoft.com/office/drawing/2014/main" id="{6285D0EA-5648-5F37-C759-BA26FBA3DF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33729" y="3274259"/>
            <a:ext cx="6345325" cy="1397627"/>
          </a:xfrm>
        </p:spPr>
        <p:txBody>
          <a:bodyPr/>
          <a:lstStyle>
            <a:lvl1pPr marL="0" indent="0">
              <a:buNone/>
              <a:defRPr sz="4000" b="1" i="0" spc="0">
                <a:solidFill>
                  <a:schemeClr val="tx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GB" noProof="0" dirty="0"/>
              <a:t>Here is a chapter chart</a:t>
            </a:r>
          </a:p>
        </p:txBody>
      </p:sp>
    </p:spTree>
    <p:extLst>
      <p:ext uri="{BB962C8B-B14F-4D97-AF65-F5344CB8AC3E}">
        <p14:creationId xmlns:p14="http://schemas.microsoft.com/office/powerpoint/2010/main" val="6017252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ey_Visual_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BB8B27D-BD39-C035-A1A7-61D64522C2ED}"/>
              </a:ext>
            </a:extLst>
          </p:cNvPr>
          <p:cNvSpPr/>
          <p:nvPr userDrawn="1"/>
        </p:nvSpPr>
        <p:spPr>
          <a:xfrm>
            <a:off x="68557" y="0"/>
            <a:ext cx="10901068" cy="6170613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551EC8-F9E9-9077-D39D-261FCA688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9B1B09-66A9-F850-31D4-9E86422E1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1" r="27946" b="25432"/>
          <a:stretch/>
        </p:blipFill>
        <p:spPr>
          <a:xfrm>
            <a:off x="4384422" y="-1"/>
            <a:ext cx="6585203" cy="61706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A43BE3-E364-FCF6-30F4-8EC9C41196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66400" y="295200"/>
            <a:ext cx="1292352" cy="18973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49C7617-1E9D-B936-F09F-DDFF0E2092C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8AE45109-A406-6CC3-517E-E79A0185DD0F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 dirty="0">
                <a:latin typeface="Bosch Office Sans" pitchFamily="2" charset="0"/>
              </a:rPr>
              <a:t>Together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we shape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tomorrow</a:t>
            </a:r>
            <a:endParaRPr lang="de-DE" sz="6600" b="1" i="0" dirty="0">
              <a:latin typeface="Bosch Office Sans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B77975-6B5E-7F28-E471-2071F1BFD0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4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ey_Visual_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72145685-B286-F910-C554-B26580B8F717}"/>
              </a:ext>
            </a:extLst>
          </p:cNvPr>
          <p:cNvSpPr/>
          <p:nvPr userDrawn="1"/>
        </p:nvSpPr>
        <p:spPr>
          <a:xfrm>
            <a:off x="68557" y="0"/>
            <a:ext cx="10901068" cy="6170613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551EC8-F9E9-9077-D39D-261FCA688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A43BE3-E364-FCF6-30F4-8EC9C41196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6400" y="295200"/>
            <a:ext cx="1292352" cy="1897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4F2DB9-CB28-401D-3EB3-EF017D2025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CA7D919-66F1-91AC-B8D4-AAA0BB64E53D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 dirty="0">
                <a:latin typeface="Bosch Office Sans" pitchFamily="2" charset="0"/>
              </a:rPr>
              <a:t>Together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we shape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tomorrow</a:t>
            </a:r>
            <a:endParaRPr lang="de-DE" sz="6600" b="1" i="0" dirty="0">
              <a:latin typeface="Bosch Office Sans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24CDB0-8C39-770B-E5CF-7F645580E7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6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ey_Visual_3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72145685-B286-F910-C554-B26580B8F717}"/>
              </a:ext>
            </a:extLst>
          </p:cNvPr>
          <p:cNvSpPr/>
          <p:nvPr userDrawn="1"/>
        </p:nvSpPr>
        <p:spPr>
          <a:xfrm>
            <a:off x="68555" y="0"/>
            <a:ext cx="10901069" cy="6170613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551EC8-F9E9-9077-D39D-261FCA688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A43BE3-E364-FCF6-30F4-8EC9C41196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6400" y="295200"/>
            <a:ext cx="1292352" cy="1897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4F2DB9-CB28-401D-3EB3-EF017D2025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CA7D919-66F1-91AC-B8D4-AAA0BB64E53D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 dirty="0">
                <a:latin typeface="Bosch Office Sans" pitchFamily="2" charset="0"/>
              </a:rPr>
              <a:t>Together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we shape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tomorrow</a:t>
            </a:r>
            <a:endParaRPr lang="de-DE" sz="6600" b="1" i="0" dirty="0">
              <a:latin typeface="Bosch Office Sans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24CDB0-8C39-770B-E5CF-7F645580E7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51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_Visual_4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72145685-B286-F910-C554-B26580B8F717}"/>
              </a:ext>
            </a:extLst>
          </p:cNvPr>
          <p:cNvSpPr/>
          <p:nvPr userDrawn="1"/>
        </p:nvSpPr>
        <p:spPr>
          <a:xfrm>
            <a:off x="68556" y="0"/>
            <a:ext cx="10901069" cy="6170613"/>
          </a:xfrm>
          <a:prstGeom prst="rect">
            <a:avLst/>
          </a:prstGeom>
          <a:solidFill>
            <a:srgbClr val="FD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551EC8-F9E9-9077-D39D-261FCA688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A43BE3-E364-FCF6-30F4-8EC9C41196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6400" y="295200"/>
            <a:ext cx="1292352" cy="1897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4F2DB9-CB28-401D-3EB3-EF017D2025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CA7D919-66F1-91AC-B8D4-AAA0BB64E53D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 dirty="0">
                <a:latin typeface="Bosch Office Sans" pitchFamily="2" charset="0"/>
              </a:rPr>
              <a:t>Together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we shape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tomorrow</a:t>
            </a:r>
            <a:endParaRPr lang="de-DE" sz="6600" b="1" i="0" dirty="0">
              <a:latin typeface="Bosch Office Sans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24CDB0-8C39-770B-E5CF-7F645580E7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9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hapter_1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1CE9D70-E263-F826-4646-0171A6C78770}"/>
              </a:ext>
            </a:extLst>
          </p:cNvPr>
          <p:cNvSpPr/>
          <p:nvPr userDrawn="1"/>
        </p:nvSpPr>
        <p:spPr>
          <a:xfrm>
            <a:off x="0" y="0"/>
            <a:ext cx="10969625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9070918-3CB4-0C10-A856-0F810C769EFE}"/>
              </a:ext>
            </a:extLst>
          </p:cNvPr>
          <p:cNvSpPr txBox="1"/>
          <p:nvPr userDrawn="1"/>
        </p:nvSpPr>
        <p:spPr>
          <a:xfrm>
            <a:off x="2958353" y="9054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A495F6A-016C-7FA6-3209-E6618D9381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6662" y="5694246"/>
            <a:ext cx="1396841" cy="2050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DD54290-9953-26A7-F1B6-A640D5C4B00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  <a:noFill/>
        </p:spPr>
      </p:pic>
      <p:sp>
        <p:nvSpPr>
          <p:cNvPr id="14" name="Titel 11">
            <a:extLst>
              <a:ext uri="{FF2B5EF4-FFF2-40B4-BE49-F238E27FC236}">
                <a16:creationId xmlns:a16="http://schemas.microsoft.com/office/drawing/2014/main" id="{5871CE13-D603-22CE-21ED-FB1AEA4DDB4E}"/>
              </a:ext>
            </a:extLst>
          </p:cNvPr>
          <p:cNvSpPr txBox="1">
            <a:spLocks/>
          </p:cNvSpPr>
          <p:nvPr userDrawn="1"/>
        </p:nvSpPr>
        <p:spPr>
          <a:xfrm>
            <a:off x="267629" y="343800"/>
            <a:ext cx="2207942" cy="2055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/>
              <a:t>01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679F319-FFAD-D03D-F481-702DC313D7D2}"/>
              </a:ext>
            </a:extLst>
          </p:cNvPr>
          <p:cNvSpPr/>
          <p:nvPr userDrawn="1"/>
        </p:nvSpPr>
        <p:spPr>
          <a:xfrm>
            <a:off x="2323171" y="2323171"/>
            <a:ext cx="420029" cy="420029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842AAB9-BC10-5F85-33E5-AD07A51DAF44}"/>
              </a:ext>
            </a:extLst>
          </p:cNvPr>
          <p:cNvSpPr/>
          <p:nvPr userDrawn="1"/>
        </p:nvSpPr>
        <p:spPr>
          <a:xfrm>
            <a:off x="0" y="0"/>
            <a:ext cx="2738705" cy="2743200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1CFDCB58-0B2B-C7FF-FBE3-E035155F3F44}"/>
              </a:ext>
            </a:extLst>
          </p:cNvPr>
          <p:cNvSpPr/>
          <p:nvPr userDrawn="1"/>
        </p:nvSpPr>
        <p:spPr>
          <a:xfrm>
            <a:off x="2323171" y="2323171"/>
            <a:ext cx="502952" cy="508393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BA28B91-C5DB-7C50-C352-7C95B1D45061}"/>
              </a:ext>
            </a:extLst>
          </p:cNvPr>
          <p:cNvSpPr/>
          <p:nvPr userDrawn="1"/>
        </p:nvSpPr>
        <p:spPr>
          <a:xfrm>
            <a:off x="2826123" y="2846178"/>
            <a:ext cx="420029" cy="420718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7" name="Textplatzhalter 35">
            <a:extLst>
              <a:ext uri="{FF2B5EF4-FFF2-40B4-BE49-F238E27FC236}">
                <a16:creationId xmlns:a16="http://schemas.microsoft.com/office/drawing/2014/main" id="{2D464504-66B9-B921-E76D-6A774860AD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33729" y="3274259"/>
            <a:ext cx="6180245" cy="1397627"/>
          </a:xfrm>
        </p:spPr>
        <p:txBody>
          <a:bodyPr/>
          <a:lstStyle>
            <a:lvl1pPr marL="0" indent="0">
              <a:buNone/>
              <a:defRPr sz="4000" b="1" i="0" spc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GB" noProof="0" dirty="0"/>
              <a:t>Here is a chapter chart</a:t>
            </a:r>
          </a:p>
        </p:txBody>
      </p:sp>
      <p:sp>
        <p:nvSpPr>
          <p:cNvPr id="4" name="Titel 29">
            <a:extLst>
              <a:ext uri="{FF2B5EF4-FFF2-40B4-BE49-F238E27FC236}">
                <a16:creationId xmlns:a16="http://schemas.microsoft.com/office/drawing/2014/main" id="{079180CE-DACD-3DB2-3B84-B5B31C593D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7629" y="362164"/>
            <a:ext cx="2328254" cy="2018872"/>
          </a:xfrm>
        </p:spPr>
        <p:txBody>
          <a:bodyPr/>
          <a:lstStyle>
            <a:lvl1pPr>
              <a:defRPr sz="15000" b="1" i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r>
              <a:rPr lang="de-DE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19994402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nree_row_headline_L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5E557E-3FC6-8C55-45CC-1214876C4923}"/>
              </a:ext>
            </a:extLst>
          </p:cNvPr>
          <p:cNvSpPr/>
          <p:nvPr userDrawn="1"/>
        </p:nvSpPr>
        <p:spPr>
          <a:xfrm>
            <a:off x="13742" y="0"/>
            <a:ext cx="10955883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1E86F47-74AC-E055-A162-61B538ECF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36962" r="21199" b="-1480"/>
          <a:stretch/>
        </p:blipFill>
        <p:spPr>
          <a:xfrm>
            <a:off x="4932218" y="0"/>
            <a:ext cx="6037407" cy="5430982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94412FD1-078C-135F-F0C6-81259EEDD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480" y="2047708"/>
            <a:ext cx="4324066" cy="197934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GB" noProof="0" dirty="0"/>
              <a:t>Here is a max. three row Headline.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903DC6A-F250-3808-2CC3-CE15956683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82B93A74-CACC-8DE0-4174-07188993883C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3516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nree_row_headline_L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A12FB3C-C92D-8376-C2B6-21CB5824C390}"/>
              </a:ext>
            </a:extLst>
          </p:cNvPr>
          <p:cNvSpPr/>
          <p:nvPr userDrawn="1"/>
        </p:nvSpPr>
        <p:spPr>
          <a:xfrm>
            <a:off x="0" y="1"/>
            <a:ext cx="10969625" cy="551926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1E86F47-74AC-E055-A162-61B538ECF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36962" r="21199" b="-1480"/>
          <a:stretch/>
        </p:blipFill>
        <p:spPr>
          <a:xfrm>
            <a:off x="4932218" y="0"/>
            <a:ext cx="6037407" cy="5430982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94412FD1-078C-135F-F0C6-81259EEDD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480" y="2047708"/>
            <a:ext cx="4324066" cy="197934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US" noProof="0" dirty="0"/>
              <a:t>Here is a max. three row Headline.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07E186-DEE6-DB68-9607-11DF09F508A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2315FC6B-7DBF-A3D2-7E6F-DF751E991897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1" name="Bosch_footer_1">
            <a:extLst>
              <a:ext uri="{FF2B5EF4-FFF2-40B4-BE49-F238E27FC236}">
                <a16:creationId xmlns:a16="http://schemas.microsoft.com/office/drawing/2014/main" id="{384CF6E7-3D92-CD41-3D30-4FE36475DFC6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13" name="Bosch_footer_2">
            <a:extLst>
              <a:ext uri="{FF2B5EF4-FFF2-40B4-BE49-F238E27FC236}">
                <a16:creationId xmlns:a16="http://schemas.microsoft.com/office/drawing/2014/main" id="{1391BD6C-6714-AF46-6B44-71DE6E140C3A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0BED612-C59F-939C-3042-5C329065E1E0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1F8B914-1C9D-1C22-1A4D-15156274B569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D5B5944-A23C-4FEF-CAB9-C041CE09E6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38778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nree_row_headline_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  <a:noFill/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94412FD1-078C-135F-F0C6-81259EEDD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84600" y="2047708"/>
            <a:ext cx="4324066" cy="197934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US" noProof="0" dirty="0"/>
              <a:t>Here is a max. three row Headline.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5706E1-6B75-519F-2836-AAA10FF570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9" t="17112" r="1231" b="14953"/>
          <a:stretch/>
        </p:blipFill>
        <p:spPr>
          <a:xfrm>
            <a:off x="0" y="494606"/>
            <a:ext cx="5110200" cy="49643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9922B72-B858-BF20-BDDD-A4BE364E33F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833780E4-61B8-EF84-D5CC-003EB8469140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75918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nree_row_headline_R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F3462DF-66EF-A063-3BC9-D9EF9752FE86}"/>
              </a:ext>
            </a:extLst>
          </p:cNvPr>
          <p:cNvSpPr/>
          <p:nvPr userDrawn="1"/>
        </p:nvSpPr>
        <p:spPr>
          <a:xfrm>
            <a:off x="0" y="1"/>
            <a:ext cx="10969625" cy="551926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4" name="Textplatzhalter 35">
            <a:extLst>
              <a:ext uri="{FF2B5EF4-FFF2-40B4-BE49-F238E27FC236}">
                <a16:creationId xmlns:a16="http://schemas.microsoft.com/office/drawing/2014/main" id="{94412FD1-078C-135F-F0C6-81259EEDD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84600" y="2047708"/>
            <a:ext cx="4324066" cy="197934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bg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US" noProof="0" dirty="0"/>
              <a:t>Here is a max. three row Headline.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0977113-0085-E268-F942-82A15A3A3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9" t="16498" r="1231" b="11663"/>
          <a:stretch/>
        </p:blipFill>
        <p:spPr>
          <a:xfrm>
            <a:off x="0" y="445470"/>
            <a:ext cx="5110200" cy="524978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7A6F9B-A88B-1D36-029B-F3FDEF61012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B60E0DC-5274-FFB1-ABB5-DCCEB43D199A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8" name="Bosch_footer_1">
            <a:extLst>
              <a:ext uri="{FF2B5EF4-FFF2-40B4-BE49-F238E27FC236}">
                <a16:creationId xmlns:a16="http://schemas.microsoft.com/office/drawing/2014/main" id="{9D3C1CF6-B1D3-892E-2EDE-3F7BCFDF2D9E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19" name="Bosch_footer_2">
            <a:extLst>
              <a:ext uri="{FF2B5EF4-FFF2-40B4-BE49-F238E27FC236}">
                <a16:creationId xmlns:a16="http://schemas.microsoft.com/office/drawing/2014/main" id="{84C2C84B-8F58-B493-8D0C-F494061D7DE3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06C3998-A4C9-D180-6A9E-96C22A06369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BC88962-F5BF-E40F-6668-DD081CF89AC1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114D5B2F-1BAD-9A41-C9FE-BC599E65ABBD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397D5B0-148F-E7FE-CDDD-13E01E7D51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5770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hree_row_tex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C9B437-E6FC-5969-2823-E1336A5237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2873" y="959932"/>
            <a:ext cx="4260919" cy="1268726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2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maximum three-row lorem  headline</a:t>
            </a:r>
          </a:p>
        </p:txBody>
      </p:sp>
      <p:sp>
        <p:nvSpPr>
          <p:cNvPr id="38" name="Textplatzhalter 33">
            <a:extLst>
              <a:ext uri="{FF2B5EF4-FFF2-40B4-BE49-F238E27FC236}">
                <a16:creationId xmlns:a16="http://schemas.microsoft.com/office/drawing/2014/main" id="{5C3BCC6F-EEE6-4B17-8469-7E1B2669B8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2873" y="2663076"/>
            <a:ext cx="455193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59A5367-303F-373E-F36E-0F715F93998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36331AC9-42C2-809B-81A2-4A5278D35ED2}"/>
              </a:ext>
            </a:extLst>
          </p:cNvPr>
          <p:cNvGrpSpPr/>
          <p:nvPr userDrawn="1"/>
        </p:nvGrpSpPr>
        <p:grpSpPr>
          <a:xfrm>
            <a:off x="6338276" y="909198"/>
            <a:ext cx="3631456" cy="3703943"/>
            <a:chOff x="6338276" y="909198"/>
            <a:chExt cx="3631456" cy="3703943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E9811E70-BE6E-AE4D-C1B7-BF4ECE31A290}"/>
                </a:ext>
              </a:extLst>
            </p:cNvPr>
            <p:cNvSpPr/>
            <p:nvPr userDrawn="1"/>
          </p:nvSpPr>
          <p:spPr>
            <a:xfrm>
              <a:off x="6338276" y="909198"/>
              <a:ext cx="719231" cy="711269"/>
            </a:xfrm>
            <a:prstGeom prst="rect">
              <a:avLst/>
            </a:prstGeom>
            <a:solidFill>
              <a:srgbClr val="18837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414287F-AF88-3CE6-A245-14811F768DAA}"/>
                </a:ext>
              </a:extLst>
            </p:cNvPr>
            <p:cNvSpPr/>
            <p:nvPr userDrawn="1"/>
          </p:nvSpPr>
          <p:spPr>
            <a:xfrm>
              <a:off x="7307170" y="909198"/>
              <a:ext cx="719231" cy="711269"/>
            </a:xfrm>
            <a:prstGeom prst="rect">
              <a:avLst/>
            </a:prstGeom>
            <a:solidFill>
              <a:srgbClr val="B067B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05ACEA5-653D-6889-3837-1B7C14FA7CE1}"/>
                </a:ext>
              </a:extLst>
            </p:cNvPr>
            <p:cNvSpPr/>
            <p:nvPr userDrawn="1"/>
          </p:nvSpPr>
          <p:spPr>
            <a:xfrm>
              <a:off x="8276064" y="909198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0D17A53-124B-5FDD-D761-E32BE85E1489}"/>
                </a:ext>
              </a:extLst>
            </p:cNvPr>
            <p:cNvSpPr/>
            <p:nvPr userDrawn="1"/>
          </p:nvSpPr>
          <p:spPr>
            <a:xfrm>
              <a:off x="9250501" y="909198"/>
              <a:ext cx="719231" cy="711269"/>
            </a:xfrm>
            <a:prstGeom prst="rect">
              <a:avLst/>
            </a:prstGeom>
            <a:solidFill>
              <a:srgbClr val="18837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2F76FCD5-3534-ADF2-FD18-BD5BAEE6DC59}"/>
                </a:ext>
              </a:extLst>
            </p:cNvPr>
            <p:cNvSpPr/>
            <p:nvPr userDrawn="1"/>
          </p:nvSpPr>
          <p:spPr>
            <a:xfrm>
              <a:off x="6338276" y="1906756"/>
              <a:ext cx="719231" cy="711269"/>
            </a:xfrm>
            <a:prstGeom prst="rect">
              <a:avLst/>
            </a:prstGeom>
            <a:solidFill>
              <a:srgbClr val="ECCAE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9DC1D63D-B8A3-921D-5584-CD3A0A9F1FA2}"/>
                </a:ext>
              </a:extLst>
            </p:cNvPr>
            <p:cNvSpPr/>
            <p:nvPr userDrawn="1"/>
          </p:nvSpPr>
          <p:spPr>
            <a:xfrm>
              <a:off x="9250501" y="1906756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F5430-2852-09DA-98EA-B62BF5ED0A58}"/>
                </a:ext>
              </a:extLst>
            </p:cNvPr>
            <p:cNvSpPr/>
            <p:nvPr userDrawn="1"/>
          </p:nvSpPr>
          <p:spPr>
            <a:xfrm>
              <a:off x="9250501" y="2904314"/>
              <a:ext cx="719231" cy="711269"/>
            </a:xfrm>
            <a:prstGeom prst="rect">
              <a:avLst/>
            </a:prstGeom>
            <a:solidFill>
              <a:srgbClr val="ECCAE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4B15DD4B-3C23-6352-705E-975A83D492AB}"/>
                </a:ext>
              </a:extLst>
            </p:cNvPr>
            <p:cNvSpPr/>
            <p:nvPr userDrawn="1"/>
          </p:nvSpPr>
          <p:spPr>
            <a:xfrm>
              <a:off x="7309018" y="3901872"/>
              <a:ext cx="719231" cy="711269"/>
            </a:xfrm>
            <a:prstGeom prst="rect">
              <a:avLst/>
            </a:prstGeom>
            <a:solidFill>
              <a:srgbClr val="007B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BA16E14F-3923-BADB-B850-581F8AEC8630}"/>
                </a:ext>
              </a:extLst>
            </p:cNvPr>
            <p:cNvSpPr/>
            <p:nvPr userDrawn="1"/>
          </p:nvSpPr>
          <p:spPr>
            <a:xfrm>
              <a:off x="9250501" y="3901872"/>
              <a:ext cx="719231" cy="711269"/>
            </a:xfrm>
            <a:prstGeom prst="rect">
              <a:avLst/>
            </a:prstGeom>
            <a:solidFill>
              <a:srgbClr val="007B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B363F617-46C6-266F-D0B8-7A3759DC3E12}"/>
                </a:ext>
              </a:extLst>
            </p:cNvPr>
            <p:cNvSpPr/>
            <p:nvPr userDrawn="1"/>
          </p:nvSpPr>
          <p:spPr>
            <a:xfrm>
              <a:off x="8279760" y="3901872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28FF1BEB-644B-85B4-50DE-C545686B3E71}"/>
                </a:ext>
              </a:extLst>
            </p:cNvPr>
            <p:cNvSpPr/>
            <p:nvPr userDrawn="1"/>
          </p:nvSpPr>
          <p:spPr>
            <a:xfrm>
              <a:off x="6338276" y="3901872"/>
              <a:ext cx="719231" cy="711269"/>
            </a:xfrm>
            <a:prstGeom prst="rect">
              <a:avLst/>
            </a:prstGeom>
            <a:solidFill>
              <a:srgbClr val="B067B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6F8391E-7A51-9003-EAD7-ABEA1F691EFC}"/>
                </a:ext>
              </a:extLst>
            </p:cNvPr>
            <p:cNvSpPr/>
            <p:nvPr userDrawn="1"/>
          </p:nvSpPr>
          <p:spPr>
            <a:xfrm>
              <a:off x="6338276" y="2904314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48" name="Slide Number Placeholder 1">
            <a:extLst>
              <a:ext uri="{FF2B5EF4-FFF2-40B4-BE49-F238E27FC236}">
                <a16:creationId xmlns:a16="http://schemas.microsoft.com/office/drawing/2014/main" id="{20E661FB-C420-93CC-2C52-B64BE7DB631B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34702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nree_row_headline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106CB8-4BE8-A6D7-F69D-4DA3D38FE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36962" r="21199" b="-1480"/>
          <a:stretch/>
        </p:blipFill>
        <p:spPr>
          <a:xfrm>
            <a:off x="4932218" y="0"/>
            <a:ext cx="6037407" cy="543098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17" name="Textplatzhalter 35">
            <a:extLst>
              <a:ext uri="{FF2B5EF4-FFF2-40B4-BE49-F238E27FC236}">
                <a16:creationId xmlns:a16="http://schemas.microsoft.com/office/drawing/2014/main" id="{E1E5AA02-C18A-5796-916D-602BC730B8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480" y="2047708"/>
            <a:ext cx="4416430" cy="195163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tx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GB" noProof="0" dirty="0"/>
              <a:t>Here is a max. three row Headline.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C5E3E38-D523-94C3-0F85-A49D495F044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5A49477A-6BEE-F4D3-49A0-C3086292C9BC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20" name="Bosch_footer_1">
            <a:extLst>
              <a:ext uri="{FF2B5EF4-FFF2-40B4-BE49-F238E27FC236}">
                <a16:creationId xmlns:a16="http://schemas.microsoft.com/office/drawing/2014/main" id="{F2DE3122-35B9-4002-A77E-5E35B58EA3CD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1" name="Bosch_footer_2">
            <a:extLst>
              <a:ext uri="{FF2B5EF4-FFF2-40B4-BE49-F238E27FC236}">
                <a16:creationId xmlns:a16="http://schemas.microsoft.com/office/drawing/2014/main" id="{EC79254F-367A-887C-CEEF-F7CE48922BE3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4905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hree_row_text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551926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C9B437-E6FC-5969-2823-E1336A5237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2873" y="959932"/>
            <a:ext cx="4260919" cy="1268726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2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maximum three-row lorem  headline</a:t>
            </a:r>
          </a:p>
        </p:txBody>
      </p:sp>
      <p:sp>
        <p:nvSpPr>
          <p:cNvPr id="38" name="Textplatzhalter 33">
            <a:extLst>
              <a:ext uri="{FF2B5EF4-FFF2-40B4-BE49-F238E27FC236}">
                <a16:creationId xmlns:a16="http://schemas.microsoft.com/office/drawing/2014/main" id="{5C3BCC6F-EEE6-4B17-8469-7E1B2669B8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2873" y="2663076"/>
            <a:ext cx="455193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B90F37-4158-29D7-6312-43BC937692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A126CBBE-C56A-2F84-5AA1-EDE3CDFCDBE3}"/>
              </a:ext>
            </a:extLst>
          </p:cNvPr>
          <p:cNvGrpSpPr/>
          <p:nvPr userDrawn="1"/>
        </p:nvGrpSpPr>
        <p:grpSpPr>
          <a:xfrm>
            <a:off x="6338276" y="909198"/>
            <a:ext cx="3631456" cy="3703943"/>
            <a:chOff x="6338276" y="909198"/>
            <a:chExt cx="3631456" cy="3703943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B898EA6-E9A0-AE4A-B655-6DD2AEA7E4E3}"/>
                </a:ext>
              </a:extLst>
            </p:cNvPr>
            <p:cNvSpPr/>
            <p:nvPr userDrawn="1"/>
          </p:nvSpPr>
          <p:spPr>
            <a:xfrm>
              <a:off x="6338276" y="909198"/>
              <a:ext cx="719231" cy="711269"/>
            </a:xfrm>
            <a:prstGeom prst="rect">
              <a:avLst/>
            </a:prstGeom>
            <a:solidFill>
              <a:srgbClr val="18837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752D327F-0DE2-07A0-5631-38DA76B12083}"/>
                </a:ext>
              </a:extLst>
            </p:cNvPr>
            <p:cNvSpPr/>
            <p:nvPr userDrawn="1"/>
          </p:nvSpPr>
          <p:spPr>
            <a:xfrm>
              <a:off x="7307170" y="909198"/>
              <a:ext cx="719231" cy="711269"/>
            </a:xfrm>
            <a:prstGeom prst="rect">
              <a:avLst/>
            </a:prstGeom>
            <a:solidFill>
              <a:srgbClr val="B067B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C9DAA8B-62FD-B405-F4D5-54FA5AFDF879}"/>
                </a:ext>
              </a:extLst>
            </p:cNvPr>
            <p:cNvSpPr/>
            <p:nvPr userDrawn="1"/>
          </p:nvSpPr>
          <p:spPr>
            <a:xfrm>
              <a:off x="8276064" y="909198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4EBC0A38-1112-2F6E-72DB-A9F5784C88C7}"/>
                </a:ext>
              </a:extLst>
            </p:cNvPr>
            <p:cNvSpPr/>
            <p:nvPr userDrawn="1"/>
          </p:nvSpPr>
          <p:spPr>
            <a:xfrm>
              <a:off x="9250501" y="909198"/>
              <a:ext cx="719231" cy="711269"/>
            </a:xfrm>
            <a:prstGeom prst="rect">
              <a:avLst/>
            </a:prstGeom>
            <a:solidFill>
              <a:srgbClr val="18837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0DD4D33-518B-F702-1FDD-A883EE7AF938}"/>
                </a:ext>
              </a:extLst>
            </p:cNvPr>
            <p:cNvSpPr/>
            <p:nvPr userDrawn="1"/>
          </p:nvSpPr>
          <p:spPr>
            <a:xfrm>
              <a:off x="6338276" y="1906756"/>
              <a:ext cx="719231" cy="7112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5B52597-4447-2CA9-E594-284BDD62A4B5}"/>
                </a:ext>
              </a:extLst>
            </p:cNvPr>
            <p:cNvSpPr/>
            <p:nvPr userDrawn="1"/>
          </p:nvSpPr>
          <p:spPr>
            <a:xfrm>
              <a:off x="9250501" y="1906756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3371140-13D4-6640-1B8B-BD43EA91B1B0}"/>
                </a:ext>
              </a:extLst>
            </p:cNvPr>
            <p:cNvSpPr/>
            <p:nvPr userDrawn="1"/>
          </p:nvSpPr>
          <p:spPr>
            <a:xfrm>
              <a:off x="9250501" y="2904314"/>
              <a:ext cx="719231" cy="711269"/>
            </a:xfrm>
            <a:prstGeom prst="rect">
              <a:avLst/>
            </a:prstGeom>
            <a:solidFill>
              <a:srgbClr val="ECCAE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7D67B42-304D-8C6C-D00D-B2ABCA61B252}"/>
                </a:ext>
              </a:extLst>
            </p:cNvPr>
            <p:cNvSpPr/>
            <p:nvPr userDrawn="1"/>
          </p:nvSpPr>
          <p:spPr>
            <a:xfrm>
              <a:off x="7309018" y="3901872"/>
              <a:ext cx="719231" cy="711269"/>
            </a:xfrm>
            <a:prstGeom prst="rect">
              <a:avLst/>
            </a:prstGeom>
            <a:solidFill>
              <a:srgbClr val="007B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28826ED-07AD-AD23-84F6-E8CFCC47FC34}"/>
                </a:ext>
              </a:extLst>
            </p:cNvPr>
            <p:cNvSpPr/>
            <p:nvPr userDrawn="1"/>
          </p:nvSpPr>
          <p:spPr>
            <a:xfrm>
              <a:off x="9250501" y="3901872"/>
              <a:ext cx="719231" cy="711269"/>
            </a:xfrm>
            <a:prstGeom prst="rect">
              <a:avLst/>
            </a:prstGeom>
            <a:solidFill>
              <a:srgbClr val="007B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15E80175-935F-6F84-3803-03236D77930B}"/>
                </a:ext>
              </a:extLst>
            </p:cNvPr>
            <p:cNvSpPr/>
            <p:nvPr userDrawn="1"/>
          </p:nvSpPr>
          <p:spPr>
            <a:xfrm>
              <a:off x="8279760" y="3901872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4A9A8A8D-54C9-3A7E-4274-480911635CBE}"/>
                </a:ext>
              </a:extLst>
            </p:cNvPr>
            <p:cNvSpPr/>
            <p:nvPr userDrawn="1"/>
          </p:nvSpPr>
          <p:spPr>
            <a:xfrm>
              <a:off x="6338276" y="3901872"/>
              <a:ext cx="719231" cy="711269"/>
            </a:xfrm>
            <a:prstGeom prst="rect">
              <a:avLst/>
            </a:prstGeom>
            <a:solidFill>
              <a:srgbClr val="B067B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72CEC4F-C09E-BD0F-39EF-78FCFBCE4C7A}"/>
                </a:ext>
              </a:extLst>
            </p:cNvPr>
            <p:cNvSpPr/>
            <p:nvPr userDrawn="1"/>
          </p:nvSpPr>
          <p:spPr>
            <a:xfrm>
              <a:off x="6338276" y="2904314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14CB16E0-FC3B-22CC-3CF4-E01C3FCE9567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31" name="Bosch_footer_1">
            <a:extLst>
              <a:ext uri="{FF2B5EF4-FFF2-40B4-BE49-F238E27FC236}">
                <a16:creationId xmlns:a16="http://schemas.microsoft.com/office/drawing/2014/main" id="{275278E0-59C5-8216-D05C-8E00737C02E4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32" name="Bosch_footer_2">
            <a:extLst>
              <a:ext uri="{FF2B5EF4-FFF2-40B4-BE49-F238E27FC236}">
                <a16:creationId xmlns:a16="http://schemas.microsoft.com/office/drawing/2014/main" id="{2A32542C-04ED-A0A1-99EB-924C089C39CC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C86298A-FD92-D2D2-C82C-8C7838B681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B120DC4-313E-0F6C-6EC2-FA06B6051D0C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A45268D7-9583-90C7-BD3C-A6B429FC16EB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059B7CA-8C12-411F-E464-F65314456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29704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Meet_the_Digital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5AA08E-94A0-23D2-0DD0-B4FDE9D28F94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007B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Grafik 3" descr="Ein Bild, das Text, Person, computer, Personen enthält.&#10;&#10;Automatisch generierte Beschreibung">
            <a:extLst>
              <a:ext uri="{FF2B5EF4-FFF2-40B4-BE49-F238E27FC236}">
                <a16:creationId xmlns:a16="http://schemas.microsoft.com/office/drawing/2014/main" id="{A20015FC-D125-93E8-4E3E-540D538CB0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t="3800" r="27097" b="3261"/>
          <a:stretch/>
        </p:blipFill>
        <p:spPr>
          <a:xfrm>
            <a:off x="5780677" y="1450401"/>
            <a:ext cx="3230158" cy="32317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F67AB4F-2E9A-E932-FB97-F9B529410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Meet the Digitals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A845789-FB36-2582-82A5-9E327BB7AD5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F8C9C071-33CD-31D3-069B-DAECE0715C8A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497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Meet_the_Digitals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551926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5AA08E-94A0-23D2-0DD0-B4FDE9D28F94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007B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4" name="Grafik 3" descr="Ein Bild, das Text, Person, computer, Personen enthält.&#10;&#10;Automatisch generierte Beschreibung">
            <a:extLst>
              <a:ext uri="{FF2B5EF4-FFF2-40B4-BE49-F238E27FC236}">
                <a16:creationId xmlns:a16="http://schemas.microsoft.com/office/drawing/2014/main" id="{A20015FC-D125-93E8-4E3E-540D538CB0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t="3800" r="27097" b="3261"/>
          <a:stretch/>
        </p:blipFill>
        <p:spPr>
          <a:xfrm>
            <a:off x="5780677" y="1450401"/>
            <a:ext cx="3230158" cy="32317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F67AB4F-2E9A-E932-FB97-F9B529410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Meet the Digitals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7EA37F3-EE9E-D2D3-8D31-9AF314F201E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EFBD7FB9-80AB-877D-D524-B53F5AA4CCAE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9" name="Bosch_footer_1">
            <a:extLst>
              <a:ext uri="{FF2B5EF4-FFF2-40B4-BE49-F238E27FC236}">
                <a16:creationId xmlns:a16="http://schemas.microsoft.com/office/drawing/2014/main" id="{7405F85C-8895-11BD-A66A-F7942BB0D160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0" name="Bosch_footer_2">
            <a:extLst>
              <a:ext uri="{FF2B5EF4-FFF2-40B4-BE49-F238E27FC236}">
                <a16:creationId xmlns:a16="http://schemas.microsoft.com/office/drawing/2014/main" id="{4E451315-259E-7C4E-4E17-71D46FE7AE65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B7B59D-9693-FCDD-54C2-D1B08C6EB77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5EE4D3ED-D5E8-5FA2-2C85-D1FFE85A4A08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D01879E-64B5-00C4-D355-B420EA032E7D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C117471-B28A-FD58-8C6D-EF76CB5DB9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98849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What we do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5AA08E-94A0-23D2-0DD0-B4FDE9D28F94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67AB4F-2E9A-E932-FB97-F9B529410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What </a:t>
            </a:r>
            <a:br>
              <a:rPr lang="en-US" noProof="1"/>
            </a:br>
            <a:r>
              <a:rPr lang="en-US" noProof="1"/>
              <a:t>we do</a:t>
            </a:r>
          </a:p>
        </p:txBody>
      </p:sp>
      <p:sp>
        <p:nvSpPr>
          <p:cNvPr id="10" name="Textplatzhalter 33">
            <a:extLst>
              <a:ext uri="{FF2B5EF4-FFF2-40B4-BE49-F238E27FC236}">
                <a16:creationId xmlns:a16="http://schemas.microsoft.com/office/drawing/2014/main" id="{CD3A1165-417A-AE58-B7E9-073CE1F783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0479" y="2594783"/>
            <a:ext cx="446470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BC8F8D6-8793-DE6E-AC20-A7FD848443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4A63F20B-0701-7D34-3761-7D70C015E353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010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What we do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551926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5AA08E-94A0-23D2-0DD0-B4FDE9D28F94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67AB4F-2E9A-E932-FB97-F9B5294103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What </a:t>
            </a:r>
            <a:br>
              <a:rPr lang="en-US" noProof="1"/>
            </a:br>
            <a:r>
              <a:rPr lang="en-US" noProof="1"/>
              <a:t>we do</a:t>
            </a:r>
          </a:p>
        </p:txBody>
      </p:sp>
      <p:sp>
        <p:nvSpPr>
          <p:cNvPr id="10" name="Textplatzhalter 33">
            <a:extLst>
              <a:ext uri="{FF2B5EF4-FFF2-40B4-BE49-F238E27FC236}">
                <a16:creationId xmlns:a16="http://schemas.microsoft.com/office/drawing/2014/main" id="{CD3A1165-417A-AE58-B7E9-073CE1F783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0479" y="2594783"/>
            <a:ext cx="446470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DABFB06-CF79-C8F5-A602-4E553EA818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60D115F3-3597-49C2-DCE4-B237BE6C8DF5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8" name="Bosch_footer_1">
            <a:extLst>
              <a:ext uri="{FF2B5EF4-FFF2-40B4-BE49-F238E27FC236}">
                <a16:creationId xmlns:a16="http://schemas.microsoft.com/office/drawing/2014/main" id="{FAB01998-8A70-BB28-20A5-0A0EB63D8190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19" name="Bosch_footer_2">
            <a:extLst>
              <a:ext uri="{FF2B5EF4-FFF2-40B4-BE49-F238E27FC236}">
                <a16:creationId xmlns:a16="http://schemas.microsoft.com/office/drawing/2014/main" id="{135966DB-8314-2633-E0DB-A57F9019F7BD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A57984-1028-A4F0-C47B-092D42B640B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9CBEAAA-D21A-8000-990E-9BA3C3EC9381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50C7453-61D0-C73C-98C1-25850C5FD7B4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6042F6A-9451-83CF-35F6-2E74DD39E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65151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Image_placem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7E65EB-D473-0E67-A14D-65F4812CAEBC}"/>
              </a:ext>
            </a:extLst>
          </p:cNvPr>
          <p:cNvSpPr/>
          <p:nvPr userDrawn="1"/>
        </p:nvSpPr>
        <p:spPr>
          <a:xfrm>
            <a:off x="0" y="5536799"/>
            <a:ext cx="10969625" cy="56744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B9DC689-226D-A7F1-391E-8C7C953E38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D9DAFDF-5FA3-8B9C-7D05-753AE31FEE31}"/>
              </a:ext>
            </a:extLst>
          </p:cNvPr>
          <p:cNvSpPr txBox="1">
            <a:spLocks/>
          </p:cNvSpPr>
          <p:nvPr userDrawn="1"/>
        </p:nvSpPr>
        <p:spPr>
          <a:xfrm>
            <a:off x="0" y="5611808"/>
            <a:ext cx="452546" cy="41021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endParaRPr lang="en-US" noProof="1">
              <a:solidFill>
                <a:schemeClr val="bg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2AB8486-D8FE-600C-096A-79BDAA6E10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1" y="277119"/>
            <a:ext cx="1292352" cy="189738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AE93A660-5AAA-9526-C374-9E246885A41A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Headline_Tex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CC86B7-631F-BB56-D40E-26B7D1D9EF0E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9A42A5-BCA3-536C-BFC2-0A7DCD280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23" name="Textplatzhalter 33">
            <a:extLst>
              <a:ext uri="{FF2B5EF4-FFF2-40B4-BE49-F238E27FC236}">
                <a16:creationId xmlns:a16="http://schemas.microsoft.com/office/drawing/2014/main" id="{8D238E96-714D-94F5-B721-6C3EF5448F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1473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sp>
        <p:nvSpPr>
          <p:cNvPr id="25" name="Textplatzhalter 33">
            <a:extLst>
              <a:ext uri="{FF2B5EF4-FFF2-40B4-BE49-F238E27FC236}">
                <a16:creationId xmlns:a16="http://schemas.microsoft.com/office/drawing/2014/main" id="{AA842BFE-2B9F-13A3-630A-3D85FF76A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2075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sp>
        <p:nvSpPr>
          <p:cNvPr id="29" name="Textplatzhalter 33">
            <a:extLst>
              <a:ext uri="{FF2B5EF4-FFF2-40B4-BE49-F238E27FC236}">
                <a16:creationId xmlns:a16="http://schemas.microsoft.com/office/drawing/2014/main" id="{D9D8DF8A-75BD-80C2-5626-CAE390AD75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1296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72262BA-5E78-DD2C-3DB5-8706F74604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07B5F5C3-0951-6209-1C37-9583EB12E1D3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4247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Headline_Text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552689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CC86B7-631F-BB56-D40E-26B7D1D9EF0E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9A42A5-BCA3-536C-BFC2-0A7DCD280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23" name="Textplatzhalter 33">
            <a:extLst>
              <a:ext uri="{FF2B5EF4-FFF2-40B4-BE49-F238E27FC236}">
                <a16:creationId xmlns:a16="http://schemas.microsoft.com/office/drawing/2014/main" id="{8D238E96-714D-94F5-B721-6C3EF5448F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1473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sp>
        <p:nvSpPr>
          <p:cNvPr id="25" name="Textplatzhalter 33">
            <a:extLst>
              <a:ext uri="{FF2B5EF4-FFF2-40B4-BE49-F238E27FC236}">
                <a16:creationId xmlns:a16="http://schemas.microsoft.com/office/drawing/2014/main" id="{AA842BFE-2B9F-13A3-630A-3D85FF76A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2075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sp>
        <p:nvSpPr>
          <p:cNvPr id="29" name="Textplatzhalter 33">
            <a:extLst>
              <a:ext uri="{FF2B5EF4-FFF2-40B4-BE49-F238E27FC236}">
                <a16:creationId xmlns:a16="http://schemas.microsoft.com/office/drawing/2014/main" id="{D9D8DF8A-75BD-80C2-5626-CAE390AD75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1296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50122C3-8BFE-4565-19F9-97495857ED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6D483C54-EC09-6E2D-A68E-70FF6F23FE07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7" name="Bosch_footer_1">
            <a:extLst>
              <a:ext uri="{FF2B5EF4-FFF2-40B4-BE49-F238E27FC236}">
                <a16:creationId xmlns:a16="http://schemas.microsoft.com/office/drawing/2014/main" id="{652F4041-62F3-602B-CA91-77C5CA594DCB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18" name="Bosch_footer_2">
            <a:extLst>
              <a:ext uri="{FF2B5EF4-FFF2-40B4-BE49-F238E27FC236}">
                <a16:creationId xmlns:a16="http://schemas.microsoft.com/office/drawing/2014/main" id="{EDC61261-E0FE-C60B-0747-85356FBEAE90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104416C-B1C9-8E3D-51D9-C2EBB14F9E5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68489F8-1C0D-B748-E8F2-A3DD68DC8521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1507695-A5F0-DC23-36F5-5B33B5A45000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FC7B79F-4037-553D-6944-5BC3D42F39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6236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Headline_more_tex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2E7EDE2-9336-FC5B-735D-FE958CE8C2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3974" y="5716721"/>
            <a:ext cx="1048989" cy="23257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CC86B7-631F-BB56-D40E-26B7D1D9EF0E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9A42A5-BCA3-536C-BFC2-0A7DCD280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3AD3F0E-94C0-B0E1-6476-DD84774ABDF8}"/>
              </a:ext>
            </a:extLst>
          </p:cNvPr>
          <p:cNvSpPr/>
          <p:nvPr userDrawn="1"/>
        </p:nvSpPr>
        <p:spPr>
          <a:xfrm>
            <a:off x="106926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8BCE9BD-2F2B-06D0-5C51-50BEE1247592}"/>
              </a:ext>
            </a:extLst>
          </p:cNvPr>
          <p:cNvSpPr/>
          <p:nvPr userDrawn="1"/>
        </p:nvSpPr>
        <p:spPr>
          <a:xfrm>
            <a:off x="328710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7645B4F-6DB4-49F6-3477-A04633460F91}"/>
              </a:ext>
            </a:extLst>
          </p:cNvPr>
          <p:cNvSpPr/>
          <p:nvPr userDrawn="1"/>
        </p:nvSpPr>
        <p:spPr>
          <a:xfrm>
            <a:off x="550494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FFEA9F6-E8E8-DF56-0B61-7C92541CF6D4}"/>
              </a:ext>
            </a:extLst>
          </p:cNvPr>
          <p:cNvSpPr/>
          <p:nvPr userDrawn="1"/>
        </p:nvSpPr>
        <p:spPr>
          <a:xfrm>
            <a:off x="772278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Textplatzhalter 33">
            <a:extLst>
              <a:ext uri="{FF2B5EF4-FFF2-40B4-BE49-F238E27FC236}">
                <a16:creationId xmlns:a16="http://schemas.microsoft.com/office/drawing/2014/main" id="{28D25E7E-F043-E328-86E3-3BDD48A84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259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17" name="Textplatzhalter 33">
            <a:extLst>
              <a:ext uri="{FF2B5EF4-FFF2-40B4-BE49-F238E27FC236}">
                <a16:creationId xmlns:a16="http://schemas.microsoft.com/office/drawing/2014/main" id="{A5B3358C-DCFD-D2E3-6014-89CC0B8DE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043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19" name="Textplatzhalter 33">
            <a:extLst>
              <a:ext uri="{FF2B5EF4-FFF2-40B4-BE49-F238E27FC236}">
                <a16:creationId xmlns:a16="http://schemas.microsoft.com/office/drawing/2014/main" id="{F36607C5-83DF-D07D-E202-6289D8F80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0827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20" name="Textplatzhalter 33">
            <a:extLst>
              <a:ext uri="{FF2B5EF4-FFF2-40B4-BE49-F238E27FC236}">
                <a16:creationId xmlns:a16="http://schemas.microsoft.com/office/drawing/2014/main" id="{537D460F-699F-7923-0C79-9E93D3228E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6119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E5918BC-1DED-510D-2951-65CECC41CB1D}"/>
              </a:ext>
            </a:extLst>
          </p:cNvPr>
          <p:cNvSpPr/>
          <p:nvPr userDrawn="1"/>
        </p:nvSpPr>
        <p:spPr>
          <a:xfrm>
            <a:off x="106926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7E217EA-756B-4CF1-074C-32580BD199CD}"/>
              </a:ext>
            </a:extLst>
          </p:cNvPr>
          <p:cNvSpPr/>
          <p:nvPr userDrawn="1"/>
        </p:nvSpPr>
        <p:spPr>
          <a:xfrm>
            <a:off x="328710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9F59C16-94B4-DA54-2A77-ECB69C879186}"/>
              </a:ext>
            </a:extLst>
          </p:cNvPr>
          <p:cNvSpPr/>
          <p:nvPr userDrawn="1"/>
        </p:nvSpPr>
        <p:spPr>
          <a:xfrm>
            <a:off x="550494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C061DD9-3A09-8DF8-8219-FFE3B5DAE22A}"/>
              </a:ext>
            </a:extLst>
          </p:cNvPr>
          <p:cNvSpPr/>
          <p:nvPr userDrawn="1"/>
        </p:nvSpPr>
        <p:spPr>
          <a:xfrm>
            <a:off x="772278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2" name="Textplatzhalter 33">
            <a:extLst>
              <a:ext uri="{FF2B5EF4-FFF2-40B4-BE49-F238E27FC236}">
                <a16:creationId xmlns:a16="http://schemas.microsoft.com/office/drawing/2014/main" id="{7A8E6A73-C994-FEE5-DD79-EBACADE681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259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33" name="Textplatzhalter 33">
            <a:extLst>
              <a:ext uri="{FF2B5EF4-FFF2-40B4-BE49-F238E27FC236}">
                <a16:creationId xmlns:a16="http://schemas.microsoft.com/office/drawing/2014/main" id="{E2B9F845-BC6D-FE52-5B29-89D1A5E17B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9043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AB5BCB08-F825-2DF9-0B70-AFCA2450B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827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36" name="Textplatzhalter 33">
            <a:extLst>
              <a:ext uri="{FF2B5EF4-FFF2-40B4-BE49-F238E27FC236}">
                <a16:creationId xmlns:a16="http://schemas.microsoft.com/office/drawing/2014/main" id="{AE68C7D1-8F57-4119-1ED3-61C065362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6119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61D8ECD-4043-D1D5-3ECE-3A9A3CD5B4D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37" name="Slide Number Placeholder 1">
            <a:extLst>
              <a:ext uri="{FF2B5EF4-FFF2-40B4-BE49-F238E27FC236}">
                <a16:creationId xmlns:a16="http://schemas.microsoft.com/office/drawing/2014/main" id="{B2AFCD68-9862-3B70-9EDA-A54286E4501A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bg1"/>
                </a:solidFill>
              </a:rPr>
              <a:pPr/>
              <a:t>‹#›</a:t>
            </a:fld>
            <a:endParaRPr lang="en-US" sz="11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406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Headline_more_text_blac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99B9740-2D2F-DF55-F153-E94C85441418}"/>
              </a:ext>
            </a:extLst>
          </p:cNvPr>
          <p:cNvSpPr/>
          <p:nvPr userDrawn="1"/>
        </p:nvSpPr>
        <p:spPr>
          <a:xfrm>
            <a:off x="0" y="1"/>
            <a:ext cx="10969625" cy="552568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CC86B7-631F-BB56-D40E-26B7D1D9EF0E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9E289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9A42A5-BCA3-536C-BFC2-0A7DCD280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3AD3F0E-94C0-B0E1-6476-DD84774ABDF8}"/>
              </a:ext>
            </a:extLst>
          </p:cNvPr>
          <p:cNvSpPr/>
          <p:nvPr userDrawn="1"/>
        </p:nvSpPr>
        <p:spPr>
          <a:xfrm>
            <a:off x="106926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8BCE9BD-2F2B-06D0-5C51-50BEE1247592}"/>
              </a:ext>
            </a:extLst>
          </p:cNvPr>
          <p:cNvSpPr/>
          <p:nvPr userDrawn="1"/>
        </p:nvSpPr>
        <p:spPr>
          <a:xfrm>
            <a:off x="328710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7645B4F-6DB4-49F6-3477-A04633460F91}"/>
              </a:ext>
            </a:extLst>
          </p:cNvPr>
          <p:cNvSpPr/>
          <p:nvPr userDrawn="1"/>
        </p:nvSpPr>
        <p:spPr>
          <a:xfrm>
            <a:off x="550494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FFEA9F6-E8E8-DF56-0B61-7C92541CF6D4}"/>
              </a:ext>
            </a:extLst>
          </p:cNvPr>
          <p:cNvSpPr/>
          <p:nvPr userDrawn="1"/>
        </p:nvSpPr>
        <p:spPr>
          <a:xfrm>
            <a:off x="7722787" y="24337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Textplatzhalter 33">
            <a:extLst>
              <a:ext uri="{FF2B5EF4-FFF2-40B4-BE49-F238E27FC236}">
                <a16:creationId xmlns:a16="http://schemas.microsoft.com/office/drawing/2014/main" id="{28D25E7E-F043-E328-86E3-3BDD48A84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259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17" name="Textplatzhalter 33">
            <a:extLst>
              <a:ext uri="{FF2B5EF4-FFF2-40B4-BE49-F238E27FC236}">
                <a16:creationId xmlns:a16="http://schemas.microsoft.com/office/drawing/2014/main" id="{A5B3358C-DCFD-D2E3-6014-89CC0B8DE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043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19" name="Textplatzhalter 33">
            <a:extLst>
              <a:ext uri="{FF2B5EF4-FFF2-40B4-BE49-F238E27FC236}">
                <a16:creationId xmlns:a16="http://schemas.microsoft.com/office/drawing/2014/main" id="{F36607C5-83DF-D07D-E202-6289D8F80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0827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20" name="Textplatzhalter 33">
            <a:extLst>
              <a:ext uri="{FF2B5EF4-FFF2-40B4-BE49-F238E27FC236}">
                <a16:creationId xmlns:a16="http://schemas.microsoft.com/office/drawing/2014/main" id="{537D460F-699F-7923-0C79-9E93D3228E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6119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E5918BC-1DED-510D-2951-65CECC41CB1D}"/>
              </a:ext>
            </a:extLst>
          </p:cNvPr>
          <p:cNvSpPr/>
          <p:nvPr userDrawn="1"/>
        </p:nvSpPr>
        <p:spPr>
          <a:xfrm>
            <a:off x="106926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7E217EA-756B-4CF1-074C-32580BD199CD}"/>
              </a:ext>
            </a:extLst>
          </p:cNvPr>
          <p:cNvSpPr/>
          <p:nvPr userDrawn="1"/>
        </p:nvSpPr>
        <p:spPr>
          <a:xfrm>
            <a:off x="328710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9F59C16-94B4-DA54-2A77-ECB69C879186}"/>
              </a:ext>
            </a:extLst>
          </p:cNvPr>
          <p:cNvSpPr/>
          <p:nvPr userDrawn="1"/>
        </p:nvSpPr>
        <p:spPr>
          <a:xfrm>
            <a:off x="550494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5C061DD9-3A09-8DF8-8219-FFE3B5DAE22A}"/>
              </a:ext>
            </a:extLst>
          </p:cNvPr>
          <p:cNvSpPr/>
          <p:nvPr userDrawn="1"/>
        </p:nvSpPr>
        <p:spPr>
          <a:xfrm>
            <a:off x="7722787" y="3843471"/>
            <a:ext cx="282397" cy="282532"/>
          </a:xfrm>
          <a:prstGeom prst="rect">
            <a:avLst/>
          </a:prstGeom>
          <a:solidFill>
            <a:srgbClr val="18837E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2" name="Textplatzhalter 33">
            <a:extLst>
              <a:ext uri="{FF2B5EF4-FFF2-40B4-BE49-F238E27FC236}">
                <a16:creationId xmlns:a16="http://schemas.microsoft.com/office/drawing/2014/main" id="{7A8E6A73-C994-FEE5-DD79-EBACADE681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259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33" name="Textplatzhalter 33">
            <a:extLst>
              <a:ext uri="{FF2B5EF4-FFF2-40B4-BE49-F238E27FC236}">
                <a16:creationId xmlns:a16="http://schemas.microsoft.com/office/drawing/2014/main" id="{E2B9F845-BC6D-FE52-5B29-89D1A5E17B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9043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AB5BCB08-F825-2DF9-0B70-AFCA2450B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827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36" name="Textplatzhalter 33">
            <a:extLst>
              <a:ext uri="{FF2B5EF4-FFF2-40B4-BE49-F238E27FC236}">
                <a16:creationId xmlns:a16="http://schemas.microsoft.com/office/drawing/2014/main" id="{AE68C7D1-8F57-4119-1ED3-61C065362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6119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10" name="Bosch_footer_1">
            <a:extLst>
              <a:ext uri="{FF2B5EF4-FFF2-40B4-BE49-F238E27FC236}">
                <a16:creationId xmlns:a16="http://schemas.microsoft.com/office/drawing/2014/main" id="{B968631B-4430-090C-382F-B964F570BACA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11" name="Bosch_footer_2">
            <a:extLst>
              <a:ext uri="{FF2B5EF4-FFF2-40B4-BE49-F238E27FC236}">
                <a16:creationId xmlns:a16="http://schemas.microsoft.com/office/drawing/2014/main" id="{7E11D261-5B04-AE28-D401-B57E30B7364F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AA5DBDA-6D9A-5E86-230A-F03ECF9C95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200" y="277118"/>
            <a:ext cx="1292357" cy="189739"/>
          </a:xfrm>
          <a:prstGeom prst="rect">
            <a:avLst/>
          </a:prstGeom>
        </p:spPr>
      </p:pic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8315458-79B4-EA18-79A5-ABD0EDA2A3C5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0584839-2E3E-14E0-48D6-29E054E613D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10750" y="5708429"/>
            <a:ext cx="955675" cy="21188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8E7246B-9AEF-0F0B-3FF3-F798A666EBEF}"/>
              </a:ext>
            </a:extLst>
          </p:cNvPr>
          <p:cNvGrpSpPr/>
          <p:nvPr userDrawn="1"/>
        </p:nvGrpSpPr>
        <p:grpSpPr>
          <a:xfrm>
            <a:off x="9472613" y="5628999"/>
            <a:ext cx="1372336" cy="380802"/>
            <a:chOff x="9472613" y="5628999"/>
            <a:chExt cx="1372336" cy="380802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6FE5AEB-AD3D-B9F9-DDC5-8B0C1ECF60EA}"/>
                </a:ext>
              </a:extLst>
            </p:cNvPr>
            <p:cNvSpPr/>
            <p:nvPr userDrawn="1"/>
          </p:nvSpPr>
          <p:spPr>
            <a:xfrm>
              <a:off x="9472613" y="5628999"/>
              <a:ext cx="1372336" cy="38080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636F5EA1-ADEA-B94C-2D5E-7924C72C4A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615600" y="5716800"/>
              <a:ext cx="1044829" cy="231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3066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nree_row_headline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17" name="Textplatzhalter 35">
            <a:extLst>
              <a:ext uri="{FF2B5EF4-FFF2-40B4-BE49-F238E27FC236}">
                <a16:creationId xmlns:a16="http://schemas.microsoft.com/office/drawing/2014/main" id="{E1E5AA02-C18A-5796-916D-602BC730B8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84600" y="2047708"/>
            <a:ext cx="4416430" cy="1951637"/>
          </a:xfrm>
        </p:spPr>
        <p:txBody>
          <a:bodyPr/>
          <a:lstStyle>
            <a:lvl1pPr marL="0" indent="0">
              <a:lnSpc>
                <a:spcPts val="5000"/>
              </a:lnSpc>
              <a:buNone/>
              <a:defRPr sz="5000" b="1" i="0" kern="1000" spc="0" baseline="0">
                <a:solidFill>
                  <a:schemeClr val="tx1"/>
                </a:solidFill>
                <a:latin typeface="Bosch Office Sans" pitchFamily="2" charset="0"/>
              </a:defRPr>
            </a:lvl1pPr>
          </a:lstStyle>
          <a:p>
            <a:pPr lvl="0"/>
            <a:r>
              <a:rPr lang="en-US" noProof="0" dirty="0"/>
              <a:t>Here is a max. three row Headline.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2FBFE34-2252-59DF-5213-A2F14C9C1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9" t="16355" r="1231" b="14309"/>
          <a:stretch/>
        </p:blipFill>
        <p:spPr>
          <a:xfrm>
            <a:off x="0" y="572838"/>
            <a:ext cx="5110200" cy="50668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FFEB405-BBC9-3997-A995-550135FE8BB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3C3D1604-2C48-3314-3DBE-F568B22F01DE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20" name="Bosch_footer_1">
            <a:extLst>
              <a:ext uri="{FF2B5EF4-FFF2-40B4-BE49-F238E27FC236}">
                <a16:creationId xmlns:a16="http://schemas.microsoft.com/office/drawing/2014/main" id="{A50F7062-B420-8153-87C4-24AFCB5CD75F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1" name="Bosch_footer_2">
            <a:extLst>
              <a:ext uri="{FF2B5EF4-FFF2-40B4-BE49-F238E27FC236}">
                <a16:creationId xmlns:a16="http://schemas.microsoft.com/office/drawing/2014/main" id="{5EA17D9E-672B-B6AF-D127-FA5D137033BE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5941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Key_Visual_1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25887EC5-A274-4019-8B66-B5436AB5181C}"/>
              </a:ext>
            </a:extLst>
          </p:cNvPr>
          <p:cNvSpPr/>
          <p:nvPr userDrawn="1"/>
        </p:nvSpPr>
        <p:spPr>
          <a:xfrm>
            <a:off x="13742" y="14176"/>
            <a:ext cx="10955883" cy="61564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4551EC8-F9E9-9077-D39D-261FCA688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  <a:noFill/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9B1B09-66A9-F850-31D4-9E86422E1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1" r="27946" b="25432"/>
          <a:stretch/>
        </p:blipFill>
        <p:spPr>
          <a:xfrm>
            <a:off x="4384422" y="-4057"/>
            <a:ext cx="6585203" cy="61706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6BA2450-A270-5135-BB2D-BF0D077B09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CFC76C4-5205-A634-209A-A3026081465E}"/>
              </a:ext>
            </a:extLst>
          </p:cNvPr>
          <p:cNvSpPr/>
          <p:nvPr userDrawn="1"/>
        </p:nvSpPr>
        <p:spPr>
          <a:xfrm>
            <a:off x="4582303" y="4255050"/>
            <a:ext cx="155574" cy="155414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D5644EB-A870-4F41-BFC9-7A2C1A9E95B8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 dirty="0">
                <a:latin typeface="Bosch Office Sans" pitchFamily="2" charset="0"/>
              </a:rPr>
              <a:t>Together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we shape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tomorrow</a:t>
            </a:r>
            <a:endParaRPr lang="de-DE" sz="6600" b="1" i="0" dirty="0">
              <a:latin typeface="Bosch Office Sans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012842-53E8-55E2-D76F-8677C657039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66400" y="308310"/>
            <a:ext cx="1292352" cy="18973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F86B7F-8505-28B3-6DB4-F28359DCE4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05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Key_Visual_2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6F6B1989-8AA3-1B8C-5754-9C3B41038307}"/>
              </a:ext>
            </a:extLst>
          </p:cNvPr>
          <p:cNvSpPr/>
          <p:nvPr userDrawn="1"/>
        </p:nvSpPr>
        <p:spPr>
          <a:xfrm>
            <a:off x="0" y="0"/>
            <a:ext cx="10969625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CFC76C4-5205-A634-209A-A3026081465E}"/>
              </a:ext>
            </a:extLst>
          </p:cNvPr>
          <p:cNvSpPr/>
          <p:nvPr userDrawn="1"/>
        </p:nvSpPr>
        <p:spPr>
          <a:xfrm>
            <a:off x="4587875" y="4241962"/>
            <a:ext cx="155574" cy="1554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BA2450-A270-5135-BB2D-BF0D077B0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9E569B7-D1AA-8CE0-A0E5-63F56E3DDF1B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 dirty="0">
                <a:latin typeface="Bosch Office Sans" pitchFamily="2" charset="0"/>
              </a:rPr>
              <a:t>Together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we shape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tomorrow</a:t>
            </a:r>
            <a:endParaRPr lang="de-DE" sz="6600" b="1" i="0" dirty="0">
              <a:latin typeface="Bosch Office Sans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973B6AE-CBAA-5144-88AD-860E0901D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  <a:noFill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CE49CF4-CEEA-113E-B585-E535EF9E5B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66400" y="308310"/>
            <a:ext cx="1292352" cy="1897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C052F3-7AF8-3AEC-3DC1-8918C4B6EB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0B6A990-25D2-0D25-9362-1CC37227AB88}"/>
              </a:ext>
            </a:extLst>
          </p:cNvPr>
          <p:cNvSpPr/>
          <p:nvPr userDrawn="1"/>
        </p:nvSpPr>
        <p:spPr>
          <a:xfrm>
            <a:off x="4582303" y="4255050"/>
            <a:ext cx="155574" cy="155414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302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Key_Visual_3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CFC76C4-5205-A634-209A-A3026081465E}"/>
              </a:ext>
            </a:extLst>
          </p:cNvPr>
          <p:cNvSpPr/>
          <p:nvPr userDrawn="1"/>
        </p:nvSpPr>
        <p:spPr>
          <a:xfrm>
            <a:off x="4587875" y="4241962"/>
            <a:ext cx="155574" cy="1554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F6B1989-8AA3-1B8C-5754-9C3B41038307}"/>
              </a:ext>
            </a:extLst>
          </p:cNvPr>
          <p:cNvSpPr/>
          <p:nvPr userDrawn="1"/>
        </p:nvSpPr>
        <p:spPr>
          <a:xfrm>
            <a:off x="13742" y="0"/>
            <a:ext cx="10955883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BA2450-A270-5135-BB2D-BF0D077B0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9E569B7-D1AA-8CE0-A0E5-63F56E3DDF1B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 dirty="0">
                <a:latin typeface="Bosch Office Sans" pitchFamily="2" charset="0"/>
              </a:rPr>
              <a:t>Together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we shape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tomorrow</a:t>
            </a:r>
            <a:endParaRPr lang="de-DE" sz="6600" b="1" i="0" dirty="0">
              <a:latin typeface="Bosch Office Sans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973B6AE-CBAA-5144-88AD-860E0901D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  <a:noFill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CE49CF4-CEEA-113E-B585-E535EF9E5B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66400" y="308310"/>
            <a:ext cx="1292352" cy="1897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C052F3-7AF8-3AEC-3DC1-8918C4B6EB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5B54CFDC-AA58-ADAA-F80B-92B065C65830}"/>
              </a:ext>
            </a:extLst>
          </p:cNvPr>
          <p:cNvSpPr/>
          <p:nvPr userDrawn="1"/>
        </p:nvSpPr>
        <p:spPr>
          <a:xfrm>
            <a:off x="4582303" y="4255050"/>
            <a:ext cx="155574" cy="155414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959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Key_Visual_4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6F6B1989-8AA3-1B8C-5754-9C3B41038307}"/>
              </a:ext>
            </a:extLst>
          </p:cNvPr>
          <p:cNvSpPr/>
          <p:nvPr userDrawn="1"/>
        </p:nvSpPr>
        <p:spPr>
          <a:xfrm>
            <a:off x="13742" y="0"/>
            <a:ext cx="10955883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CFC76C4-5205-A634-209A-A3026081465E}"/>
              </a:ext>
            </a:extLst>
          </p:cNvPr>
          <p:cNvSpPr/>
          <p:nvPr userDrawn="1"/>
        </p:nvSpPr>
        <p:spPr>
          <a:xfrm>
            <a:off x="4587875" y="4241962"/>
            <a:ext cx="155574" cy="1554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BA2450-A270-5135-BB2D-BF0D077B0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9E569B7-D1AA-8CE0-A0E5-63F56E3DDF1B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 dirty="0">
                <a:latin typeface="Bosch Office Sans" pitchFamily="2" charset="0"/>
              </a:rPr>
              <a:t>Together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we shape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tomorrow</a:t>
            </a:r>
            <a:endParaRPr lang="de-DE" sz="6600" b="1" i="0" dirty="0">
              <a:latin typeface="Bosch Office Sans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973B6AE-CBAA-5144-88AD-860E0901D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CE49CF4-CEEA-113E-B585-E535EF9E5B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66400" y="308310"/>
            <a:ext cx="1292352" cy="1897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C052F3-7AF8-3AEC-3DC1-8918C4B6EB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7D89998-9A2A-C400-37C3-718530926BD2}"/>
              </a:ext>
            </a:extLst>
          </p:cNvPr>
          <p:cNvSpPr/>
          <p:nvPr userDrawn="1"/>
        </p:nvSpPr>
        <p:spPr>
          <a:xfrm>
            <a:off x="4582303" y="4255050"/>
            <a:ext cx="155574" cy="155414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435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Key_Visual_5_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6F6B1989-8AA3-1B8C-5754-9C3B41038307}"/>
              </a:ext>
            </a:extLst>
          </p:cNvPr>
          <p:cNvSpPr/>
          <p:nvPr userDrawn="1"/>
        </p:nvSpPr>
        <p:spPr>
          <a:xfrm>
            <a:off x="13742" y="0"/>
            <a:ext cx="10955883" cy="61706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CFC76C4-5205-A634-209A-A3026081465E}"/>
              </a:ext>
            </a:extLst>
          </p:cNvPr>
          <p:cNvSpPr/>
          <p:nvPr userDrawn="1"/>
        </p:nvSpPr>
        <p:spPr>
          <a:xfrm>
            <a:off x="4587875" y="4241962"/>
            <a:ext cx="155574" cy="1554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BA2450-A270-5135-BB2D-BF0D077B0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2046" y="3634858"/>
            <a:ext cx="926691" cy="9266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9E569B7-D1AA-8CE0-A0E5-63F56E3DDF1B}"/>
              </a:ext>
            </a:extLst>
          </p:cNvPr>
          <p:cNvSpPr txBox="1"/>
          <p:nvPr userDrawn="1"/>
        </p:nvSpPr>
        <p:spPr>
          <a:xfrm>
            <a:off x="356400" y="2189957"/>
            <a:ext cx="41655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600" b="1" i="0" dirty="0">
                <a:latin typeface="Bosch Office Sans" pitchFamily="2" charset="0"/>
              </a:rPr>
              <a:t>Together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we shape </a:t>
            </a:r>
            <a:br>
              <a:rPr lang="en-US" sz="6600" b="1" i="0" dirty="0">
                <a:latin typeface="Bosch Office Sans" pitchFamily="2" charset="0"/>
              </a:rPr>
            </a:br>
            <a:r>
              <a:rPr lang="en-US" sz="6600" b="1" i="0" dirty="0">
                <a:latin typeface="Bosch Office Sans" pitchFamily="2" charset="0"/>
              </a:rPr>
              <a:t>tomorrow</a:t>
            </a:r>
            <a:endParaRPr lang="de-DE" sz="6600" b="1" i="0" dirty="0">
              <a:latin typeface="Bosch Office Sans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6973B6AE-CBAA-5144-88AD-860E0901D5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00" y="266400"/>
            <a:ext cx="1044829" cy="231648"/>
          </a:xfrm>
          <a:prstGeom prst="rect">
            <a:avLst/>
          </a:prstGeom>
          <a:noFill/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CE49CF4-CEEA-113E-B585-E535EF9E5B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66400" y="308310"/>
            <a:ext cx="1292352" cy="1897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C052F3-7AF8-3AEC-3DC1-8918C4B6EB0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56" cy="617061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3B1D299-8160-6166-77FC-F38569911BEF}"/>
              </a:ext>
            </a:extLst>
          </p:cNvPr>
          <p:cNvSpPr/>
          <p:nvPr userDrawn="1"/>
        </p:nvSpPr>
        <p:spPr>
          <a:xfrm>
            <a:off x="4582303" y="4255050"/>
            <a:ext cx="155574" cy="155414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9731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hree_r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FA5EEA-529A-B01D-17E2-FF04BBE097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2873" y="959932"/>
            <a:ext cx="4260919" cy="1268726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2800" b="1" kern="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Here is a maximum three-row lorem  headline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FEF18FE-E746-EC26-7173-7C2EF50D1D44}"/>
              </a:ext>
            </a:extLst>
          </p:cNvPr>
          <p:cNvSpPr txBox="1"/>
          <p:nvPr userDrawn="1"/>
        </p:nvSpPr>
        <p:spPr>
          <a:xfrm>
            <a:off x="932873" y="3925455"/>
            <a:ext cx="4551939" cy="119149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l" fontAlgn="auto">
              <a:lnSpc>
                <a:spcPct val="150000"/>
              </a:lnSpc>
              <a:spcAft>
                <a:spcPts val="0"/>
              </a:spcAft>
            </a:pPr>
            <a:endParaRPr lang="de-DE" sz="1400" dirty="0" err="1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extplatzhalter 33">
            <a:extLst>
              <a:ext uri="{FF2B5EF4-FFF2-40B4-BE49-F238E27FC236}">
                <a16:creationId xmlns:a16="http://schemas.microsoft.com/office/drawing/2014/main" id="{A9DA3478-BCB1-DACC-89DD-A4D530F80F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2873" y="2663076"/>
            <a:ext cx="455193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AB2758C-CB7D-D5CC-32C8-D622E4015C4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3D05D30-45F9-8FB8-B615-75A439EA601D}"/>
              </a:ext>
            </a:extLst>
          </p:cNvPr>
          <p:cNvGrpSpPr/>
          <p:nvPr userDrawn="1"/>
        </p:nvGrpSpPr>
        <p:grpSpPr>
          <a:xfrm>
            <a:off x="6338276" y="909198"/>
            <a:ext cx="3631456" cy="3703943"/>
            <a:chOff x="6338276" y="909198"/>
            <a:chExt cx="3631456" cy="3703943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3AE31BC-BCB2-15A3-BA05-EA5D4606E971}"/>
                </a:ext>
              </a:extLst>
            </p:cNvPr>
            <p:cNvSpPr/>
            <p:nvPr userDrawn="1"/>
          </p:nvSpPr>
          <p:spPr>
            <a:xfrm>
              <a:off x="6338276" y="909198"/>
              <a:ext cx="719231" cy="711269"/>
            </a:xfrm>
            <a:prstGeom prst="rect">
              <a:avLst/>
            </a:prstGeom>
            <a:solidFill>
              <a:srgbClr val="18837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F484C62-D0EC-7A8B-C693-C0BC5C42BB01}"/>
                </a:ext>
              </a:extLst>
            </p:cNvPr>
            <p:cNvSpPr/>
            <p:nvPr userDrawn="1"/>
          </p:nvSpPr>
          <p:spPr>
            <a:xfrm>
              <a:off x="7307170" y="909198"/>
              <a:ext cx="719231" cy="711269"/>
            </a:xfrm>
            <a:prstGeom prst="rect">
              <a:avLst/>
            </a:prstGeom>
            <a:solidFill>
              <a:srgbClr val="B067B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0444D00-A852-28C9-66CD-981699DC2179}"/>
                </a:ext>
              </a:extLst>
            </p:cNvPr>
            <p:cNvSpPr/>
            <p:nvPr userDrawn="1"/>
          </p:nvSpPr>
          <p:spPr>
            <a:xfrm>
              <a:off x="8276064" y="909198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700AC3EC-ED7D-842C-533D-3C32CEB5C31E}"/>
                </a:ext>
              </a:extLst>
            </p:cNvPr>
            <p:cNvSpPr/>
            <p:nvPr userDrawn="1"/>
          </p:nvSpPr>
          <p:spPr>
            <a:xfrm>
              <a:off x="9250501" y="909198"/>
              <a:ext cx="719231" cy="711269"/>
            </a:xfrm>
            <a:prstGeom prst="rect">
              <a:avLst/>
            </a:prstGeom>
            <a:solidFill>
              <a:srgbClr val="18837E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2496EBD-FA27-49FE-FE3A-B8322DE04C5F}"/>
                </a:ext>
              </a:extLst>
            </p:cNvPr>
            <p:cNvSpPr/>
            <p:nvPr userDrawn="1"/>
          </p:nvSpPr>
          <p:spPr>
            <a:xfrm>
              <a:off x="6338276" y="1906756"/>
              <a:ext cx="719231" cy="711269"/>
            </a:xfrm>
            <a:prstGeom prst="rect">
              <a:avLst/>
            </a:prstGeom>
            <a:solidFill>
              <a:srgbClr val="ECCAE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14D945D4-2595-10F3-F3C4-4D1505A940E2}"/>
                </a:ext>
              </a:extLst>
            </p:cNvPr>
            <p:cNvSpPr/>
            <p:nvPr userDrawn="1"/>
          </p:nvSpPr>
          <p:spPr>
            <a:xfrm>
              <a:off x="9250501" y="1906756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240DA5D-D7AF-3717-79CE-A048FB513FB2}"/>
                </a:ext>
              </a:extLst>
            </p:cNvPr>
            <p:cNvSpPr/>
            <p:nvPr userDrawn="1"/>
          </p:nvSpPr>
          <p:spPr>
            <a:xfrm>
              <a:off x="9250501" y="2904314"/>
              <a:ext cx="719231" cy="711269"/>
            </a:xfrm>
            <a:prstGeom prst="rect">
              <a:avLst/>
            </a:prstGeom>
            <a:solidFill>
              <a:srgbClr val="ECCAE8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52FCBA05-AE5E-A644-05E2-59AA4834E4E9}"/>
                </a:ext>
              </a:extLst>
            </p:cNvPr>
            <p:cNvSpPr/>
            <p:nvPr userDrawn="1"/>
          </p:nvSpPr>
          <p:spPr>
            <a:xfrm>
              <a:off x="7309018" y="3901872"/>
              <a:ext cx="719231" cy="711269"/>
            </a:xfrm>
            <a:prstGeom prst="rect">
              <a:avLst/>
            </a:prstGeom>
            <a:solidFill>
              <a:srgbClr val="007B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ED87670-E443-22C2-EF4B-2F02A96A11C5}"/>
                </a:ext>
              </a:extLst>
            </p:cNvPr>
            <p:cNvSpPr/>
            <p:nvPr userDrawn="1"/>
          </p:nvSpPr>
          <p:spPr>
            <a:xfrm>
              <a:off x="9250501" y="3901872"/>
              <a:ext cx="719231" cy="711269"/>
            </a:xfrm>
            <a:prstGeom prst="rect">
              <a:avLst/>
            </a:prstGeom>
            <a:solidFill>
              <a:srgbClr val="007B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7BD855A6-6AB6-E3F9-F9CF-06935B9B3406}"/>
                </a:ext>
              </a:extLst>
            </p:cNvPr>
            <p:cNvSpPr/>
            <p:nvPr userDrawn="1"/>
          </p:nvSpPr>
          <p:spPr>
            <a:xfrm>
              <a:off x="8279760" y="3901872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67ED963D-DF53-1B4A-EABF-C47EE0DF7428}"/>
                </a:ext>
              </a:extLst>
            </p:cNvPr>
            <p:cNvSpPr/>
            <p:nvPr userDrawn="1"/>
          </p:nvSpPr>
          <p:spPr>
            <a:xfrm>
              <a:off x="6338276" y="3901872"/>
              <a:ext cx="719231" cy="711269"/>
            </a:xfrm>
            <a:prstGeom prst="rect">
              <a:avLst/>
            </a:prstGeom>
            <a:solidFill>
              <a:srgbClr val="B067B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88E1527A-7394-5223-75B6-3AEDE67CCD1B}"/>
                </a:ext>
              </a:extLst>
            </p:cNvPr>
            <p:cNvSpPr/>
            <p:nvPr userDrawn="1"/>
          </p:nvSpPr>
          <p:spPr>
            <a:xfrm>
              <a:off x="6338276" y="2904314"/>
              <a:ext cx="719231" cy="711269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</p:grp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528D0D9B-08CE-CA87-73C5-B304E8918C44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37" name="Bosch_footer_1">
            <a:extLst>
              <a:ext uri="{FF2B5EF4-FFF2-40B4-BE49-F238E27FC236}">
                <a16:creationId xmlns:a16="http://schemas.microsoft.com/office/drawing/2014/main" id="{754891A7-3EC9-584F-C1E8-74ADF3BE1485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38" name="Bosch_footer_2">
            <a:extLst>
              <a:ext uri="{FF2B5EF4-FFF2-40B4-BE49-F238E27FC236}">
                <a16:creationId xmlns:a16="http://schemas.microsoft.com/office/drawing/2014/main" id="{E4923C1D-307D-8C44-AF0D-35BE0709C18A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34845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Meet_the_Digit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0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7102264-8B69-8748-A30F-F070DDF8162A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7" name="Grafik 16" descr="Ein Bild, das Text, Person, computer, Personen enthält.&#10;&#10;Automatisch generierte Beschreibung">
            <a:extLst>
              <a:ext uri="{FF2B5EF4-FFF2-40B4-BE49-F238E27FC236}">
                <a16:creationId xmlns:a16="http://schemas.microsoft.com/office/drawing/2014/main" id="{952337E3-4F1C-139F-0E46-C10533238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t="3800" r="27097" b="3261"/>
          <a:stretch/>
        </p:blipFill>
        <p:spPr>
          <a:xfrm>
            <a:off x="5780677" y="1450401"/>
            <a:ext cx="3230158" cy="323170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267B3DE-16B4-B163-731D-CE55F0CE1D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Meet the Digitals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C022D4-EBF3-8125-DE3D-6EB449C3F1D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15982EBD-06FB-FF1A-29D0-C34C6DE8EBBF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20" name="Bosch_footer_1">
            <a:extLst>
              <a:ext uri="{FF2B5EF4-FFF2-40B4-BE49-F238E27FC236}">
                <a16:creationId xmlns:a16="http://schemas.microsoft.com/office/drawing/2014/main" id="{E6AF4165-A486-F1D7-9E62-14C7D8A0E592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1" name="Bosch_footer_2">
            <a:extLst>
              <a:ext uri="{FF2B5EF4-FFF2-40B4-BE49-F238E27FC236}">
                <a16:creationId xmlns:a16="http://schemas.microsoft.com/office/drawing/2014/main" id="{B804D34F-8CF8-0458-E04E-C50826BEE0E6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440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0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7102264-8B69-8748-A30F-F070DDF8162A}"/>
              </a:ext>
            </a:extLst>
          </p:cNvPr>
          <p:cNvSpPr/>
          <p:nvPr userDrawn="1"/>
        </p:nvSpPr>
        <p:spPr>
          <a:xfrm>
            <a:off x="1968861" y="1450401"/>
            <a:ext cx="3230157" cy="3231709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267B3DE-16B4-B163-731D-CE55F0CE1D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7400" y="2463937"/>
            <a:ext cx="4260919" cy="126872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ts val="5260"/>
              </a:lnSpc>
              <a:defRPr sz="4800" b="1" kern="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What </a:t>
            </a:r>
            <a:br>
              <a:rPr lang="en-US" noProof="1"/>
            </a:br>
            <a:r>
              <a:rPr lang="en-US" noProof="1"/>
              <a:t>we do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C022D4-EBF3-8125-DE3D-6EB449C3F1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15982EBD-06FB-FF1A-29D0-C34C6DE8EBBF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20" name="Bosch_footer_1">
            <a:extLst>
              <a:ext uri="{FF2B5EF4-FFF2-40B4-BE49-F238E27FC236}">
                <a16:creationId xmlns:a16="http://schemas.microsoft.com/office/drawing/2014/main" id="{E6AF4165-A486-F1D7-9E62-14C7D8A0E592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1" name="Bosch_footer_2">
            <a:extLst>
              <a:ext uri="{FF2B5EF4-FFF2-40B4-BE49-F238E27FC236}">
                <a16:creationId xmlns:a16="http://schemas.microsoft.com/office/drawing/2014/main" id="{B804D34F-8CF8-0458-E04E-C50826BEE0E6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sp>
        <p:nvSpPr>
          <p:cNvPr id="2" name="Textplatzhalter 33">
            <a:extLst>
              <a:ext uri="{FF2B5EF4-FFF2-40B4-BE49-F238E27FC236}">
                <a16:creationId xmlns:a16="http://schemas.microsoft.com/office/drawing/2014/main" id="{A8477581-5D37-7C52-BB3D-38972D1087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20479" y="2594783"/>
            <a:ext cx="4464709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657518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mage_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F7E65EB-D473-0E67-A14D-65F4812CAEBC}"/>
              </a:ext>
            </a:extLst>
          </p:cNvPr>
          <p:cNvSpPr/>
          <p:nvPr userDrawn="1"/>
        </p:nvSpPr>
        <p:spPr>
          <a:xfrm>
            <a:off x="0" y="5536799"/>
            <a:ext cx="10969625" cy="5674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D9DAFDF-5FA3-8B9C-7D05-753AE31FEE31}"/>
              </a:ext>
            </a:extLst>
          </p:cNvPr>
          <p:cNvSpPr txBox="1">
            <a:spLocks/>
          </p:cNvSpPr>
          <p:nvPr userDrawn="1"/>
        </p:nvSpPr>
        <p:spPr>
          <a:xfrm>
            <a:off x="0" y="5611808"/>
            <a:ext cx="452546" cy="41021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endParaRPr lang="en-US" noProof="1">
              <a:solidFill>
                <a:schemeClr val="bg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14EED58-741C-577C-D59B-1879881678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62A1BD1-67F8-A134-0192-4A371C25F2C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099268" y="1757468"/>
            <a:ext cx="2021863" cy="202186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18C2839-E011-4D75-7EB6-A380E5D4AD3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05201" y="277119"/>
            <a:ext cx="1292352" cy="189738"/>
          </a:xfrm>
          <a:prstGeom prst="rect">
            <a:avLst/>
          </a:prstGeom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C9EAD042-A755-F97E-E0CB-A67C8B068724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19" name="Bosch_footer_1">
            <a:extLst>
              <a:ext uri="{FF2B5EF4-FFF2-40B4-BE49-F238E27FC236}">
                <a16:creationId xmlns:a16="http://schemas.microsoft.com/office/drawing/2014/main" id="{4B3F2B66-524D-E450-0B6E-B92232191C29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1" name="Bosch_footer_2">
            <a:extLst>
              <a:ext uri="{FF2B5EF4-FFF2-40B4-BE49-F238E27FC236}">
                <a16:creationId xmlns:a16="http://schemas.microsoft.com/office/drawing/2014/main" id="{94C04E59-9518-1B34-B150-A6C0E22F92A1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22065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Headlin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AACDCB3E-2D1B-6C60-BF66-BC53802888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1" b="24761"/>
          <a:stretch>
            <a:fillRect/>
          </a:stretch>
        </p:blipFill>
        <p:spPr>
          <a:xfrm>
            <a:off x="0" y="0"/>
            <a:ext cx="10969625" cy="55368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29A1F12-E434-4889-885F-93CECE8860EA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9B24AF4-EA0C-2791-7DAD-35DD5F2F3740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BCC384-367B-225A-6DC1-CEDCFB0A5D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5" name="Textplatzhalter 33">
            <a:extLst>
              <a:ext uri="{FF2B5EF4-FFF2-40B4-BE49-F238E27FC236}">
                <a16:creationId xmlns:a16="http://schemas.microsoft.com/office/drawing/2014/main" id="{113F4978-7652-C2A1-5CE9-34407EED48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1473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sp>
        <p:nvSpPr>
          <p:cNvPr id="6" name="Textplatzhalter 33">
            <a:extLst>
              <a:ext uri="{FF2B5EF4-FFF2-40B4-BE49-F238E27FC236}">
                <a16:creationId xmlns:a16="http://schemas.microsoft.com/office/drawing/2014/main" id="{B1AF8FDD-0C0F-4892-C829-FEF9140352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2075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sp>
        <p:nvSpPr>
          <p:cNvPr id="19" name="Textplatzhalter 33">
            <a:extLst>
              <a:ext uri="{FF2B5EF4-FFF2-40B4-BE49-F238E27FC236}">
                <a16:creationId xmlns:a16="http://schemas.microsoft.com/office/drawing/2014/main" id="{3A94A7DC-7DF6-3830-5AF4-13A2A358C1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1296" y="2530723"/>
            <a:ext cx="2706254" cy="150336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erat,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2B78365-B533-37AB-C173-F1A25237745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9EF7D7F4-50D7-AEEC-1908-073F8EC96B04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24" name="Bosch_footer_1">
            <a:extLst>
              <a:ext uri="{FF2B5EF4-FFF2-40B4-BE49-F238E27FC236}">
                <a16:creationId xmlns:a16="http://schemas.microsoft.com/office/drawing/2014/main" id="{EFCE4F23-F3DB-0645-F09B-B3E689588DB0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5" name="Bosch_footer_2">
            <a:extLst>
              <a:ext uri="{FF2B5EF4-FFF2-40B4-BE49-F238E27FC236}">
                <a16:creationId xmlns:a16="http://schemas.microsoft.com/office/drawing/2014/main" id="{2D66DCAC-0319-B290-F588-414CA2DDD3D7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13118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Headline_mor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77B9A6E-2082-1827-CE14-56E87ACF7C43}"/>
              </a:ext>
            </a:extLst>
          </p:cNvPr>
          <p:cNvSpPr/>
          <p:nvPr userDrawn="1"/>
        </p:nvSpPr>
        <p:spPr>
          <a:xfrm>
            <a:off x="0" y="1"/>
            <a:ext cx="10969625" cy="61042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44D73FFF-606E-3FB5-345A-45A4B462BCB8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B7BA537-B1F9-5062-A3B9-BB43112D97F3}"/>
              </a:ext>
            </a:extLst>
          </p:cNvPr>
          <p:cNvSpPr txBox="1"/>
          <p:nvPr userDrawn="1"/>
        </p:nvSpPr>
        <p:spPr>
          <a:xfrm>
            <a:off x="9850582" y="70796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7C7F8F0-8FD6-0AE2-D2B0-C3100BB161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15600" y="5716800"/>
            <a:ext cx="1044829" cy="23164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9B24AF4-EA0C-2791-7DAD-35DD5F2F3740}"/>
              </a:ext>
            </a:extLst>
          </p:cNvPr>
          <p:cNvSpPr/>
          <p:nvPr userDrawn="1"/>
        </p:nvSpPr>
        <p:spPr>
          <a:xfrm>
            <a:off x="694290" y="775994"/>
            <a:ext cx="749955" cy="750315"/>
          </a:xfrm>
          <a:prstGeom prst="rect">
            <a:avLst/>
          </a:prstGeom>
          <a:solidFill>
            <a:srgbClr val="9E2896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BCC384-367B-225A-6DC1-CEDCFB0A5D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1296" y="914164"/>
            <a:ext cx="8568267" cy="650176"/>
          </a:xfrm>
          <a:ln w="0">
            <a:noFill/>
          </a:ln>
          <a:effectLst/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1" kern="0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Here is a longer headline and more copy text which can also be two rows.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0369F9B-EBFA-799C-4199-593F2C68B31D}"/>
              </a:ext>
            </a:extLst>
          </p:cNvPr>
          <p:cNvSpPr/>
          <p:nvPr userDrawn="1"/>
        </p:nvSpPr>
        <p:spPr>
          <a:xfrm>
            <a:off x="1069267" y="24337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D278D19-64C4-FDCF-2DE1-7B486AD77607}"/>
              </a:ext>
            </a:extLst>
          </p:cNvPr>
          <p:cNvSpPr/>
          <p:nvPr userDrawn="1"/>
        </p:nvSpPr>
        <p:spPr>
          <a:xfrm>
            <a:off x="3287107" y="24337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DE5B58D-5E3E-F2C7-E117-6905AF2EE50A}"/>
              </a:ext>
            </a:extLst>
          </p:cNvPr>
          <p:cNvSpPr/>
          <p:nvPr userDrawn="1"/>
        </p:nvSpPr>
        <p:spPr>
          <a:xfrm>
            <a:off x="5504947" y="24337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9440740-6EBA-8539-E340-471C5A04F20D}"/>
              </a:ext>
            </a:extLst>
          </p:cNvPr>
          <p:cNvSpPr/>
          <p:nvPr userDrawn="1"/>
        </p:nvSpPr>
        <p:spPr>
          <a:xfrm>
            <a:off x="7722787" y="24337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2" name="Textplatzhalter 33">
            <a:extLst>
              <a:ext uri="{FF2B5EF4-FFF2-40B4-BE49-F238E27FC236}">
                <a16:creationId xmlns:a16="http://schemas.microsoft.com/office/drawing/2014/main" id="{349BA8FB-DDB0-FEFF-FC5F-136F1BAB56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259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33" name="Textplatzhalter 33">
            <a:extLst>
              <a:ext uri="{FF2B5EF4-FFF2-40B4-BE49-F238E27FC236}">
                <a16:creationId xmlns:a16="http://schemas.microsoft.com/office/drawing/2014/main" id="{47F7C68F-84BE-DF3E-84B8-F98711DEA6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043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0D9D52DA-7F18-9A4F-BFDF-E9CE121793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08277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35" name="Textplatzhalter 33">
            <a:extLst>
              <a:ext uri="{FF2B5EF4-FFF2-40B4-BE49-F238E27FC236}">
                <a16:creationId xmlns:a16="http://schemas.microsoft.com/office/drawing/2014/main" id="{C0AE8B41-9B6D-A1A3-47F2-F9D57DFB14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6119" y="24753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3B24DA4-6752-01D8-748D-DD537673042F}"/>
              </a:ext>
            </a:extLst>
          </p:cNvPr>
          <p:cNvSpPr/>
          <p:nvPr userDrawn="1"/>
        </p:nvSpPr>
        <p:spPr>
          <a:xfrm>
            <a:off x="1069267" y="38434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3CB1F28-DACA-86B6-20D8-4056E4A65926}"/>
              </a:ext>
            </a:extLst>
          </p:cNvPr>
          <p:cNvSpPr/>
          <p:nvPr userDrawn="1"/>
        </p:nvSpPr>
        <p:spPr>
          <a:xfrm>
            <a:off x="3287107" y="38434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2BC7125-8C8D-44E7-82FA-025F0FD77AD3}"/>
              </a:ext>
            </a:extLst>
          </p:cNvPr>
          <p:cNvSpPr/>
          <p:nvPr userDrawn="1"/>
        </p:nvSpPr>
        <p:spPr>
          <a:xfrm>
            <a:off x="5504947" y="38434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49D9552-2A65-B818-C913-22AC81ABE623}"/>
              </a:ext>
            </a:extLst>
          </p:cNvPr>
          <p:cNvSpPr/>
          <p:nvPr userDrawn="1"/>
        </p:nvSpPr>
        <p:spPr>
          <a:xfrm>
            <a:off x="7722787" y="3843471"/>
            <a:ext cx="282397" cy="282532"/>
          </a:xfrm>
          <a:prstGeom prst="rect">
            <a:avLst/>
          </a:prstGeom>
          <a:solidFill>
            <a:srgbClr val="18837E">
              <a:alpha val="50196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0" name="Textplatzhalter 33">
            <a:extLst>
              <a:ext uri="{FF2B5EF4-FFF2-40B4-BE49-F238E27FC236}">
                <a16:creationId xmlns:a16="http://schemas.microsoft.com/office/drawing/2014/main" id="{0E257B15-4137-633E-D9BF-82E677E76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259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41" name="Textplatzhalter 33">
            <a:extLst>
              <a:ext uri="{FF2B5EF4-FFF2-40B4-BE49-F238E27FC236}">
                <a16:creationId xmlns:a16="http://schemas.microsoft.com/office/drawing/2014/main" id="{57865173-C6D9-3F8B-1C02-21D9D0F8A6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9043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42" name="Textplatzhalter 33">
            <a:extLst>
              <a:ext uri="{FF2B5EF4-FFF2-40B4-BE49-F238E27FC236}">
                <a16:creationId xmlns:a16="http://schemas.microsoft.com/office/drawing/2014/main" id="{22862433-9FC1-779C-0063-1C72B86D64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8277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43" name="Textplatzhalter 33">
            <a:extLst>
              <a:ext uri="{FF2B5EF4-FFF2-40B4-BE49-F238E27FC236}">
                <a16:creationId xmlns:a16="http://schemas.microsoft.com/office/drawing/2014/main" id="{1E97C85E-CE89-4941-D553-0D99D70681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6119" y="3885005"/>
            <a:ext cx="2093577" cy="104062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endParaRPr lang="de-DE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5A0016B-8E3A-B5F5-40E8-C0A308383814}"/>
              </a:ext>
            </a:extLst>
          </p:cNvPr>
          <p:cNvSpPr txBox="1">
            <a:spLocks/>
          </p:cNvSpPr>
          <p:nvPr userDrawn="1"/>
        </p:nvSpPr>
        <p:spPr>
          <a:xfrm>
            <a:off x="370800" y="5705982"/>
            <a:ext cx="547200" cy="41021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endParaRPr lang="en-US" sz="1100" noProof="1">
              <a:solidFill>
                <a:schemeClr val="tx1"/>
              </a:solidFill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AEA9230-3CF0-1B5D-F1B1-63534251C8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5200" y="277200"/>
            <a:ext cx="1292352" cy="189738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24882476-66CD-148A-FC19-DD920C0317B1}"/>
              </a:ext>
            </a:extLst>
          </p:cNvPr>
          <p:cNvSpPr txBox="1">
            <a:spLocks/>
          </p:cNvSpPr>
          <p:nvPr userDrawn="1"/>
        </p:nvSpPr>
        <p:spPr>
          <a:xfrm>
            <a:off x="124676" y="5628999"/>
            <a:ext cx="469197" cy="473001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1pPr>
            <a:lvl2pPr marL="41113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2pPr>
            <a:lvl3pPr marL="82227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3pPr>
            <a:lvl4pPr marL="123341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4pPr>
            <a:lvl5pPr marL="164454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5pPr>
            <a:lvl6pPr marL="2055686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6pPr>
            <a:lvl7pPr marL="2466823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7pPr>
            <a:lvl8pPr marL="2877960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8pPr>
            <a:lvl9pPr marL="3289097" algn="l" defTabSz="822275" rtl="0" eaLnBrk="1" latinLnBrk="0" hangingPunct="1">
              <a:defRPr kern="1200">
                <a:solidFill>
                  <a:schemeClr val="tx1"/>
                </a:solidFill>
                <a:latin typeface="Bosch Office Sans" pitchFamily="34" charset="0"/>
                <a:ea typeface="+mn-ea"/>
                <a:cs typeface="+mn-cs"/>
              </a:defRPr>
            </a:lvl9pPr>
          </a:lstStyle>
          <a:p>
            <a:fld id="{4898AEC0-503E-4FA4-859C-D0F72D6E3F79}" type="slidenum">
              <a:rPr lang="en-US" sz="1100" noProof="1" smtClean="0">
                <a:solidFill>
                  <a:schemeClr val="tx1"/>
                </a:solidFill>
              </a:rPr>
              <a:pPr/>
              <a:t>‹#›</a:t>
            </a:fld>
            <a:endParaRPr lang="en-US" sz="1100" noProof="1">
              <a:solidFill>
                <a:schemeClr val="tx1"/>
              </a:solidFill>
            </a:endParaRPr>
          </a:p>
        </p:txBody>
      </p:sp>
      <p:sp>
        <p:nvSpPr>
          <p:cNvPr id="20" name="Bosch_footer_1">
            <a:extLst>
              <a:ext uri="{FF2B5EF4-FFF2-40B4-BE49-F238E27FC236}">
                <a16:creationId xmlns:a16="http://schemas.microsoft.com/office/drawing/2014/main" id="{93E1BDD6-5EAD-2935-0E65-1D98F6030E26}"/>
              </a:ext>
            </a:extLst>
          </p:cNvPr>
          <p:cNvSpPr txBox="1"/>
          <p:nvPr userDrawn="1"/>
        </p:nvSpPr>
        <p:spPr>
          <a:xfrm>
            <a:off x="54927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21" name="Bosch_footer_2">
            <a:extLst>
              <a:ext uri="{FF2B5EF4-FFF2-40B4-BE49-F238E27FC236}">
                <a16:creationId xmlns:a16="http://schemas.microsoft.com/office/drawing/2014/main" id="{BCD3FA46-2E96-997D-A24C-36251B9AB43A}"/>
              </a:ext>
            </a:extLst>
          </p:cNvPr>
          <p:cNvSpPr txBox="1"/>
          <p:nvPr userDrawn="1"/>
        </p:nvSpPr>
        <p:spPr>
          <a:xfrm>
            <a:off x="54927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14537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wmf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Slides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kern="0" cap="none" spc="0" normalizeH="0" baseline="0" noProof="1">
                <a:ln>
                  <a:noFill/>
                </a:ln>
                <a:solidFill>
                  <a:srgbClr val="D70012"/>
                </a:solidFill>
                <a:effectLst/>
                <a:uLnTx/>
                <a:uFillTx/>
                <a:latin typeface="Bosch Office Sans" pitchFamily="2" charset="0"/>
              </a:rPr>
              <a:t>Intern</a:t>
            </a: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101112"/>
                </a:solidFill>
                <a:effectLst/>
                <a:uLnTx/>
                <a:uFillTx/>
                <a:latin typeface="Bosch Office Sans" pitchFamily="2" charset="0"/>
              </a:rPr>
              <a:t> | Bosch Digital | 09.01.2023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3" r:id="rId2"/>
    <p:sldLayoutId id="2147483765" r:id="rId3"/>
    <p:sldLayoutId id="2147483767" r:id="rId4"/>
    <p:sldLayoutId id="2147483769" r:id="rId5"/>
    <p:sldLayoutId id="2147483790" r:id="rId6"/>
    <p:sldLayoutId id="2147483771" r:id="rId7"/>
    <p:sldLayoutId id="2147483773" r:id="rId8"/>
    <p:sldLayoutId id="2147483775" r:id="rId9"/>
    <p:sldLayoutId id="2147483758" r:id="rId10"/>
    <p:sldLayoutId id="2147483785" r:id="rId11"/>
    <p:sldLayoutId id="2147483784" r:id="rId12"/>
    <p:sldLayoutId id="2147483786" r:id="rId13"/>
    <p:sldLayoutId id="2147483754" r:id="rId14"/>
    <p:sldLayoutId id="2147483762" r:id="rId15"/>
    <p:sldLayoutId id="2147483777" r:id="rId16"/>
    <p:sldLayoutId id="2147483778" r:id="rId17"/>
    <p:sldLayoutId id="2147483764" r:id="rId18"/>
    <p:sldLayoutId id="2147483766" r:id="rId19"/>
    <p:sldLayoutId id="2147483779" r:id="rId20"/>
    <p:sldLayoutId id="2147483768" r:id="rId21"/>
    <p:sldLayoutId id="2147483780" r:id="rId22"/>
    <p:sldLayoutId id="2147483770" r:id="rId23"/>
    <p:sldLayoutId id="2147483781" r:id="rId24"/>
    <p:sldLayoutId id="2147483750" r:id="rId25"/>
    <p:sldLayoutId id="2147483782" r:id="rId26"/>
    <p:sldLayoutId id="2147483772" r:id="rId27"/>
    <p:sldLayoutId id="2147483774" r:id="rId28"/>
    <p:sldLayoutId id="2147483783" r:id="rId29"/>
    <p:sldLayoutId id="2147483761" r:id="rId30"/>
    <p:sldLayoutId id="2147483776" r:id="rId31"/>
    <p:sldLayoutId id="2147483787" r:id="rId32"/>
    <p:sldLayoutId id="2147483788" r:id="rId33"/>
    <p:sldLayoutId id="2147483789" r:id="rId34"/>
    <p:sldLayoutId id="2147483729" r:id="rId35"/>
    <p:sldLayoutId id="2147483745" r:id="rId36"/>
    <p:sldLayoutId id="2147483723" r:id="rId37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71050B2-470D-C19B-7F37-072DB90975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DE" dirty="0"/>
              <a:t>RAG Benchmark Challenges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5CE40-3D53-253B-E08A-AD1863550A01}"/>
              </a:ext>
            </a:extLst>
          </p:cNvPr>
          <p:cNvSpPr txBox="1"/>
          <p:nvPr/>
        </p:nvSpPr>
        <p:spPr>
          <a:xfrm>
            <a:off x="894480" y="3999345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Exemplified</a:t>
            </a:r>
            <a:r>
              <a:rPr lang="en-DE" dirty="0"/>
              <a:t> with the Technical Documentation of KRC KingDrive</a:t>
            </a:r>
            <a:r>
              <a:rPr lang="en-DE" sz="1400" b="1" dirty="0">
                <a:effectLst/>
                <a:latin typeface="Helvetica" pitchFamily="2" charset="0"/>
              </a:rPr>
              <a:t>® </a:t>
            </a:r>
            <a:r>
              <a:rPr lang="en-DE" dirty="0"/>
              <a:t>Rollenförderer 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4AFA1-AD50-A5CC-6258-C1C0A692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66" y="4645676"/>
            <a:ext cx="1097033" cy="72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2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E2CB8F-ED7A-A2A8-A11D-2BC5DA71EB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General Safety Instructions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5B9FC2-8345-A9B6-2F87-73BA621E90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2873" y="2663075"/>
            <a:ext cx="4551939" cy="3328933"/>
          </a:xfrm>
        </p:spPr>
        <p:txBody>
          <a:bodyPr/>
          <a:lstStyle/>
          <a:p>
            <a:r>
              <a:rPr lang="en-GB" dirty="0"/>
              <a:t>T</a:t>
            </a:r>
            <a:r>
              <a:rPr lang="en-DE" dirty="0"/>
              <a:t>echnical documentation often contains general safety instructions that apply </a:t>
            </a:r>
            <a:r>
              <a:rPr lang="en-GB" dirty="0"/>
              <a:t>to</a:t>
            </a:r>
            <a:r>
              <a:rPr lang="en-DE" dirty="0"/>
              <a:t> every machine modification. </a:t>
            </a:r>
          </a:p>
          <a:p>
            <a:r>
              <a:rPr lang="en-DE" u="sng" dirty="0"/>
              <a:t>Problem: </a:t>
            </a:r>
          </a:p>
          <a:p>
            <a:r>
              <a:rPr lang="en-DE" dirty="0"/>
              <a:t>The relevant safety information is usually referenced only at the beginning of the document or located in a separate document </a:t>
            </a:r>
            <a:r>
              <a:rPr lang="en-DE" b="0" i="0" dirty="0">
                <a:effectLst/>
              </a:rPr>
              <a:t>→ It will not get retrieved with RAG</a:t>
            </a:r>
          </a:p>
          <a:p>
            <a:r>
              <a:rPr lang="en-DE" u="sng" dirty="0"/>
              <a:t>Test Query:</a:t>
            </a:r>
          </a:p>
          <a:p>
            <a:r>
              <a:rPr lang="en-DE" dirty="0"/>
              <a:t>- “</a:t>
            </a:r>
            <a:r>
              <a:rPr lang="en-GB" dirty="0"/>
              <a:t>Wie </a:t>
            </a:r>
            <a:r>
              <a:rPr lang="en-GB" dirty="0" err="1"/>
              <a:t>wechsele</a:t>
            </a:r>
            <a:r>
              <a:rPr lang="en-GB" dirty="0"/>
              <a:t> ich das </a:t>
            </a:r>
            <a:r>
              <a:rPr lang="en-GB" dirty="0" err="1"/>
              <a:t>Netzteil</a:t>
            </a:r>
            <a:r>
              <a:rPr lang="en-GB" dirty="0"/>
              <a:t>?”</a:t>
            </a:r>
            <a:endParaRPr lang="en-DE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BC42A-FB57-8178-79E5-C80B6E3E689C}"/>
              </a:ext>
            </a:extLst>
          </p:cNvPr>
          <p:cNvSpPr txBox="1"/>
          <p:nvPr/>
        </p:nvSpPr>
        <p:spPr>
          <a:xfrm>
            <a:off x="6863379" y="1409252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 fontAlgn="auto">
              <a:lnSpc>
                <a:spcPct val="150000"/>
              </a:lnSpc>
              <a:spcAft>
                <a:spcPts val="0"/>
              </a:spcAft>
            </a:pPr>
            <a:endParaRPr lang="en-US" sz="1400" dirty="0" err="1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E9737B-B5D4-C921-EDC1-368CD570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13" y="854843"/>
            <a:ext cx="5351912" cy="4741541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FBE007F3-C549-6102-DA50-D2C618C83AA8}"/>
              </a:ext>
            </a:extLst>
          </p:cNvPr>
          <p:cNvSpPr txBox="1">
            <a:spLocks/>
          </p:cNvSpPr>
          <p:nvPr/>
        </p:nvSpPr>
        <p:spPr>
          <a:xfrm>
            <a:off x="144063" y="460868"/>
            <a:ext cx="1444719" cy="116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15000" b="1" i="0" kern="1200">
                <a:solidFill>
                  <a:schemeClr val="bg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6600" dirty="0">
                <a:solidFill>
                  <a:schemeClr val="accent6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7744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E2CB8F-ED7A-A2A8-A11D-2BC5DA71EB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Diagram Reference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5B9FC2-8345-A9B6-2F87-73BA621E90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2873" y="2663075"/>
            <a:ext cx="4551939" cy="3328933"/>
          </a:xfrm>
        </p:spPr>
        <p:txBody>
          <a:bodyPr/>
          <a:lstStyle/>
          <a:p>
            <a:r>
              <a:rPr lang="en-GB" dirty="0"/>
              <a:t>Instructions reference a visualization in a diagram located on another PDF page.</a:t>
            </a:r>
          </a:p>
          <a:p>
            <a:r>
              <a:rPr lang="en-GB" u="sng" dirty="0"/>
              <a:t>Problem:</a:t>
            </a:r>
            <a:r>
              <a:rPr lang="en-GB" dirty="0"/>
              <a:t> </a:t>
            </a:r>
          </a:p>
          <a:p>
            <a:r>
              <a:rPr lang="en-GB" dirty="0"/>
              <a:t>A connection between the reference and the actual visualizations needs to be established </a:t>
            </a:r>
            <a:r>
              <a:rPr lang="en-DE" b="0" i="0" dirty="0">
                <a:effectLst/>
              </a:rPr>
              <a:t>→ Non-trivial for complex diagrams</a:t>
            </a:r>
            <a:endParaRPr lang="en-GB" dirty="0"/>
          </a:p>
          <a:p>
            <a:r>
              <a:rPr lang="en-GB" u="sng" dirty="0"/>
              <a:t>Test Query:</a:t>
            </a:r>
            <a:r>
              <a:rPr lang="en-GB" dirty="0"/>
              <a:t> </a:t>
            </a:r>
            <a:endParaRPr lang="en-GB" b="0" i="0" dirty="0">
              <a:effectLst/>
            </a:endParaRPr>
          </a:p>
          <a:p>
            <a:r>
              <a:rPr lang="en-GB" dirty="0"/>
              <a:t>“Wie </a:t>
            </a:r>
            <a:r>
              <a:rPr lang="en-GB" dirty="0" err="1"/>
              <a:t>wechsele</a:t>
            </a:r>
            <a:r>
              <a:rPr lang="en-GB" dirty="0"/>
              <a:t> ich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KingDrive</a:t>
            </a:r>
            <a:r>
              <a:rPr lang="en-GB" dirty="0"/>
              <a:t>-Rolle?”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BC42A-FB57-8178-79E5-C80B6E3E689C}"/>
              </a:ext>
            </a:extLst>
          </p:cNvPr>
          <p:cNvSpPr txBox="1"/>
          <p:nvPr/>
        </p:nvSpPr>
        <p:spPr>
          <a:xfrm>
            <a:off x="6863379" y="1409252"/>
            <a:ext cx="0" cy="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l" fontAlgn="auto">
              <a:lnSpc>
                <a:spcPct val="150000"/>
              </a:lnSpc>
              <a:spcAft>
                <a:spcPts val="0"/>
              </a:spcAft>
            </a:pPr>
            <a:endParaRPr lang="en-US" sz="1400" dirty="0" err="1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3C839-F252-DD2B-453C-EEE4F22DA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34" y="309124"/>
            <a:ext cx="5115857" cy="528692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5F06B42-0E23-01A3-2945-E1CFD1EE35FC}"/>
              </a:ext>
            </a:extLst>
          </p:cNvPr>
          <p:cNvSpPr txBox="1">
            <a:spLocks/>
          </p:cNvSpPr>
          <p:nvPr/>
        </p:nvSpPr>
        <p:spPr>
          <a:xfrm>
            <a:off x="144063" y="460868"/>
            <a:ext cx="1444719" cy="116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15000" b="1" i="0" kern="1200">
                <a:solidFill>
                  <a:schemeClr val="bg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6600" dirty="0">
                <a:solidFill>
                  <a:schemeClr val="accent6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94041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E2CB8F-ED7A-A2A8-A11D-2BC5DA71EB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Long Tables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5B9FC2-8345-A9B6-2F87-73BA621E90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2873" y="2663075"/>
            <a:ext cx="4551939" cy="3328933"/>
          </a:xfrm>
        </p:spPr>
        <p:txBody>
          <a:bodyPr/>
          <a:lstStyle/>
          <a:p>
            <a:r>
              <a:rPr lang="en-GB" dirty="0"/>
              <a:t>A single instruction in a table format might span several PDF pages.</a:t>
            </a:r>
          </a:p>
          <a:p>
            <a:r>
              <a:rPr lang="en-GB" u="sng" dirty="0"/>
              <a:t>Problem:</a:t>
            </a:r>
            <a:r>
              <a:rPr lang="en-GB" dirty="0"/>
              <a:t> </a:t>
            </a:r>
          </a:p>
          <a:p>
            <a:r>
              <a:rPr lang="de-DE" dirty="0"/>
              <a:t>Sophisticated </a:t>
            </a:r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interrelated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blocks</a:t>
            </a:r>
            <a:endParaRPr lang="en-GB" dirty="0"/>
          </a:p>
          <a:p>
            <a:r>
              <a:rPr lang="en-GB" u="sng" dirty="0"/>
              <a:t>Test Query: </a:t>
            </a:r>
            <a:endParaRPr lang="en-GB" b="0" i="0" u="sng" dirty="0">
              <a:effectLst/>
            </a:endParaRPr>
          </a:p>
          <a:p>
            <a:r>
              <a:rPr lang="en-GB" dirty="0"/>
              <a:t>“Wie </a:t>
            </a:r>
            <a:r>
              <a:rPr lang="en-GB" dirty="0" err="1"/>
              <a:t>wechsele</a:t>
            </a:r>
            <a:r>
              <a:rPr lang="en-GB" dirty="0"/>
              <a:t> ich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KingDrive</a:t>
            </a:r>
            <a:r>
              <a:rPr lang="en-GB" dirty="0"/>
              <a:t>-Rolle?”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490C0D-4C60-079A-AC42-A6C8BE8E06D4}"/>
              </a:ext>
            </a:extLst>
          </p:cNvPr>
          <p:cNvGrpSpPr/>
          <p:nvPr/>
        </p:nvGrpSpPr>
        <p:grpSpPr>
          <a:xfrm>
            <a:off x="5266723" y="589329"/>
            <a:ext cx="5702902" cy="4691182"/>
            <a:chOff x="5266723" y="789025"/>
            <a:chExt cx="5702902" cy="46911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8BC42A-FB57-8178-79E5-C80B6E3E689C}"/>
                </a:ext>
              </a:extLst>
            </p:cNvPr>
            <p:cNvSpPr txBox="1"/>
            <p:nvPr/>
          </p:nvSpPr>
          <p:spPr>
            <a:xfrm>
              <a:off x="6863379" y="1409252"/>
              <a:ext cx="0" cy="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l" fontAlgn="auto">
                <a:lnSpc>
                  <a:spcPct val="150000"/>
                </a:lnSpc>
                <a:spcAft>
                  <a:spcPts val="0"/>
                </a:spcAft>
              </a:pPr>
              <a:endParaRPr lang="en-US" sz="1400" dirty="0" err="1"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BD62B6-8722-7A0C-FBFF-48CAB69D9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6723" y="1443514"/>
              <a:ext cx="5702902" cy="40366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E9827-0F92-99C5-7C79-C66E5AEA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1320" y="789025"/>
              <a:ext cx="4865033" cy="654489"/>
            </a:xfrm>
            <a:prstGeom prst="rect">
              <a:avLst/>
            </a:prstGeom>
          </p:spPr>
        </p:pic>
      </p:grpSp>
      <p:sp>
        <p:nvSpPr>
          <p:cNvPr id="9" name="Titel 1">
            <a:extLst>
              <a:ext uri="{FF2B5EF4-FFF2-40B4-BE49-F238E27FC236}">
                <a16:creationId xmlns:a16="http://schemas.microsoft.com/office/drawing/2014/main" id="{07DE8B6D-8E6A-19F3-5744-64C4AF6E0831}"/>
              </a:ext>
            </a:extLst>
          </p:cNvPr>
          <p:cNvSpPr txBox="1">
            <a:spLocks/>
          </p:cNvSpPr>
          <p:nvPr/>
        </p:nvSpPr>
        <p:spPr>
          <a:xfrm>
            <a:off x="144063" y="460868"/>
            <a:ext cx="1444719" cy="116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15000" b="1" i="0" kern="1200">
                <a:solidFill>
                  <a:schemeClr val="bg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6600" dirty="0">
                <a:solidFill>
                  <a:schemeClr val="accent6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3448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E2CB8F-ED7A-A2A8-A11D-2BC5DA71EB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Similar components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5B9FC2-8345-A9B6-2F87-73BA621E90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2873" y="2406869"/>
            <a:ext cx="5310272" cy="3585139"/>
          </a:xfrm>
        </p:spPr>
        <p:txBody>
          <a:bodyPr/>
          <a:lstStyle/>
          <a:p>
            <a:r>
              <a:rPr lang="en-GB" dirty="0"/>
              <a:t>Machine components are often present in multiple modifications.</a:t>
            </a:r>
          </a:p>
          <a:p>
            <a:r>
              <a:rPr lang="en-GB" u="sng" dirty="0"/>
              <a:t>Problem:</a:t>
            </a:r>
            <a:r>
              <a:rPr lang="en-GB" dirty="0"/>
              <a:t> </a:t>
            </a:r>
          </a:p>
          <a:p>
            <a:r>
              <a:rPr lang="de-DE" dirty="0"/>
              <a:t>Standard RAG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mixing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. </a:t>
            </a:r>
            <a:r>
              <a:rPr lang="en-DE" b="0" i="0" dirty="0">
                <a:effectLst/>
              </a:rPr>
              <a:t>→ This might lead to harmful consequences (e.g. </a:t>
            </a:r>
            <a:r>
              <a:rPr lang="en-GB" dirty="0"/>
              <a:t>s</a:t>
            </a:r>
            <a:r>
              <a:rPr lang="en-DE" b="0" i="0" dirty="0">
                <a:effectLst/>
              </a:rPr>
              <a:t>afety)</a:t>
            </a:r>
            <a:endParaRPr lang="en-GB" dirty="0"/>
          </a:p>
          <a:p>
            <a:r>
              <a:rPr lang="de-DE" dirty="0"/>
              <a:t> </a:t>
            </a:r>
            <a:r>
              <a:rPr lang="de-DE" dirty="0" err="1"/>
              <a:t>Moreover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he </a:t>
            </a:r>
            <a:r>
              <a:rPr lang="de-DE" dirty="0" err="1"/>
              <a:t>refers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clarification</a:t>
            </a:r>
            <a:r>
              <a:rPr lang="de-DE" dirty="0"/>
              <a:t>. </a:t>
            </a:r>
            <a:endParaRPr lang="en-GB" dirty="0"/>
          </a:p>
          <a:p>
            <a:r>
              <a:rPr lang="en-GB" u="sng" dirty="0"/>
              <a:t>Test Query:</a:t>
            </a:r>
            <a:r>
              <a:rPr lang="en-GB" dirty="0"/>
              <a:t> </a:t>
            </a:r>
            <a:endParaRPr lang="en-GB" b="0" i="0" dirty="0">
              <a:effectLst/>
            </a:endParaRPr>
          </a:p>
          <a:p>
            <a:r>
              <a:rPr lang="en-GB" dirty="0"/>
              <a:t>“Wie </a:t>
            </a:r>
            <a:r>
              <a:rPr lang="en-GB" dirty="0" err="1"/>
              <a:t>wechsele</a:t>
            </a:r>
            <a:r>
              <a:rPr lang="en-GB" dirty="0"/>
              <a:t> ich den </a:t>
            </a:r>
            <a:r>
              <a:rPr lang="en-GB" dirty="0" err="1"/>
              <a:t>Signalgeber</a:t>
            </a:r>
            <a:r>
              <a:rPr lang="en-GB" dirty="0"/>
              <a:t>?”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0F0F6-2C86-85F9-A743-7D5E00A2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940" y="780070"/>
            <a:ext cx="4502715" cy="461047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8E7BDD4-7213-083A-BBF7-175DBDE31319}"/>
              </a:ext>
            </a:extLst>
          </p:cNvPr>
          <p:cNvSpPr txBox="1">
            <a:spLocks/>
          </p:cNvSpPr>
          <p:nvPr/>
        </p:nvSpPr>
        <p:spPr>
          <a:xfrm>
            <a:off x="144063" y="460868"/>
            <a:ext cx="1444719" cy="116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15000" b="1" i="0" kern="1200">
                <a:solidFill>
                  <a:schemeClr val="bg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6600" dirty="0">
                <a:solidFill>
                  <a:schemeClr val="accent6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44312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E2CB8F-ED7A-A2A8-A11D-2BC5DA71EB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References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5B9FC2-8345-A9B6-2F87-73BA621E90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2873" y="2663075"/>
            <a:ext cx="5310272" cy="2727467"/>
          </a:xfrm>
        </p:spPr>
        <p:txBody>
          <a:bodyPr/>
          <a:lstStyle/>
          <a:p>
            <a:r>
              <a:rPr lang="en-GB" dirty="0"/>
              <a:t>The content contains references to other parts of the documentation or other documentation.</a:t>
            </a:r>
          </a:p>
          <a:p>
            <a:r>
              <a:rPr lang="en-GB" u="sng" dirty="0"/>
              <a:t>Problem: </a:t>
            </a:r>
          </a:p>
          <a:p>
            <a:r>
              <a:rPr lang="en-GB" dirty="0"/>
              <a:t>The LLM’s response might lack important information </a:t>
            </a:r>
            <a:r>
              <a:rPr lang="en-DE" dirty="0"/>
              <a:t>→ This might lead to harmful consequences (eg. </a:t>
            </a:r>
            <a:r>
              <a:rPr lang="en-GB" dirty="0"/>
              <a:t>s</a:t>
            </a:r>
            <a:r>
              <a:rPr lang="en-DE" dirty="0"/>
              <a:t>afety)</a:t>
            </a:r>
            <a:endParaRPr lang="en-GB" dirty="0"/>
          </a:p>
          <a:p>
            <a:r>
              <a:rPr lang="en-GB" u="sng" dirty="0"/>
              <a:t>Test Query: </a:t>
            </a:r>
          </a:p>
          <a:p>
            <a:r>
              <a:rPr lang="en-GB" dirty="0"/>
              <a:t>“Wie </a:t>
            </a:r>
            <a:r>
              <a:rPr lang="en-GB" dirty="0" err="1"/>
              <a:t>wechsele</a:t>
            </a:r>
            <a:r>
              <a:rPr lang="en-GB" dirty="0"/>
              <a:t> ich den </a:t>
            </a:r>
            <a:r>
              <a:rPr lang="en-GB" dirty="0" err="1"/>
              <a:t>Signalgeber</a:t>
            </a:r>
            <a:r>
              <a:rPr lang="en-GB" dirty="0"/>
              <a:t> STA-PE01?”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D4924-48F0-9DDF-0CA0-D5D6ABE5B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772" y="870001"/>
            <a:ext cx="5838853" cy="443061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AE1E96F-9B56-1A5F-AFB5-39E6E888C9FA}"/>
              </a:ext>
            </a:extLst>
          </p:cNvPr>
          <p:cNvSpPr txBox="1">
            <a:spLocks/>
          </p:cNvSpPr>
          <p:nvPr/>
        </p:nvSpPr>
        <p:spPr>
          <a:xfrm>
            <a:off x="144063" y="460868"/>
            <a:ext cx="1444719" cy="11616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15000" b="1" i="0" kern="1200">
                <a:solidFill>
                  <a:schemeClr val="bg1"/>
                </a:solidFill>
                <a:latin typeface="Bosch Office Sans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6600" dirty="0">
                <a:solidFill>
                  <a:schemeClr val="accent6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07750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7E2CB8F-ED7A-A2A8-A11D-2BC5DA71EB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Benchmark Queries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5B9FC2-8345-A9B6-2F87-73BA621E90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2873" y="2663075"/>
            <a:ext cx="5310272" cy="2727467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Wie </a:t>
            </a:r>
            <a:r>
              <a:rPr lang="en-GB" dirty="0" err="1"/>
              <a:t>wechsele</a:t>
            </a:r>
            <a:r>
              <a:rPr lang="en-GB" dirty="0"/>
              <a:t> ich das </a:t>
            </a:r>
            <a:r>
              <a:rPr lang="en-GB" dirty="0" err="1"/>
              <a:t>Netzteil</a:t>
            </a:r>
            <a:r>
              <a:rPr lang="en-GB" dirty="0"/>
              <a:t>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Wie </a:t>
            </a:r>
            <a:r>
              <a:rPr lang="en-GB" dirty="0" err="1"/>
              <a:t>wechsele</a:t>
            </a:r>
            <a:r>
              <a:rPr lang="en-GB" dirty="0"/>
              <a:t> ich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KingDrive</a:t>
            </a:r>
            <a:r>
              <a:rPr lang="en-GB" dirty="0"/>
              <a:t>-Rolle?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Wie </a:t>
            </a:r>
            <a:r>
              <a:rPr lang="en-GB" dirty="0" err="1"/>
              <a:t>wechsele</a:t>
            </a:r>
            <a:r>
              <a:rPr lang="en-GB" dirty="0"/>
              <a:t> ich den </a:t>
            </a:r>
            <a:r>
              <a:rPr lang="en-GB" dirty="0" err="1"/>
              <a:t>Signalgeber</a:t>
            </a:r>
            <a:r>
              <a:rPr lang="en-GB" dirty="0"/>
              <a:t>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Wie </a:t>
            </a:r>
            <a:r>
              <a:rPr lang="en-GB" dirty="0" err="1"/>
              <a:t>wechsele</a:t>
            </a:r>
            <a:r>
              <a:rPr lang="en-GB" dirty="0"/>
              <a:t> ich den </a:t>
            </a:r>
            <a:r>
              <a:rPr lang="en-GB" dirty="0" err="1"/>
              <a:t>Signalgeber</a:t>
            </a:r>
            <a:r>
              <a:rPr lang="en-GB" dirty="0"/>
              <a:t> STA-PE01?</a:t>
            </a:r>
          </a:p>
          <a:p>
            <a:r>
              <a:rPr lang="en-GB" sz="1600" u="sng" dirty="0"/>
              <a:t>The ground truth is an answer composed of the content visualised with the red boxes on the previous pages.</a:t>
            </a:r>
          </a:p>
          <a:p>
            <a:endParaRPr lang="en-US" dirty="0"/>
          </a:p>
        </p:txBody>
      </p:sp>
      <p:pic>
        <p:nvPicPr>
          <p:cNvPr id="2" name="Picture Placeholder 5" descr="CheckList with solid fill">
            <a:extLst>
              <a:ext uri="{FF2B5EF4-FFF2-40B4-BE49-F238E27FC236}">
                <a16:creationId xmlns:a16="http://schemas.microsoft.com/office/drawing/2014/main" id="{9CB629AE-DA1D-3820-D2DB-BC730AEE4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520" b="10520"/>
          <a:stretch>
            <a:fillRect/>
          </a:stretch>
        </p:blipFill>
        <p:spPr>
          <a:xfrm>
            <a:off x="6789356" y="1923393"/>
            <a:ext cx="2765899" cy="169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6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98659AD8-6D36-DCFB-C96D-BE807FBC2643}"/>
              </a:ext>
            </a:extLst>
          </p:cNvPr>
          <p:cNvPicPr>
            <a:picLocks noGrp="1" noChangeAspect="1"/>
          </p:cNvPicPr>
          <p:nvPr>
            <p:ph type="pic"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0" b="12150"/>
          <a:stretch/>
        </p:blipFill>
        <p:spPr/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D50B14-47BF-D168-21C3-2DECC2796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268" y="1757468"/>
            <a:ext cx="2021863" cy="20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401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deu"/>
  <p:tag name="SAXCONVERSION" val="2"/>
</p:tagLst>
</file>

<file path=ppt/theme/theme1.xml><?xml version="1.0" encoding="utf-8"?>
<a:theme xmlns:a="http://schemas.openxmlformats.org/drawingml/2006/main" name="Bosch 2022">
  <a:themeElements>
    <a:clrScheme name="Bosch_Digital 1">
      <a:dk1>
        <a:srgbClr val="101112"/>
      </a:dk1>
      <a:lt1>
        <a:srgbClr val="FFFFFF"/>
      </a:lt1>
      <a:dk2>
        <a:srgbClr val="383B3E"/>
      </a:dk2>
      <a:lt2>
        <a:srgbClr val="DFE2E5"/>
      </a:lt2>
      <a:accent1>
        <a:srgbClr val="007BC0"/>
      </a:accent1>
      <a:accent2>
        <a:srgbClr val="9E2896"/>
      </a:accent2>
      <a:accent3>
        <a:srgbClr val="18837E"/>
      </a:accent3>
      <a:accent4>
        <a:srgbClr val="B8D6FF"/>
      </a:accent4>
      <a:accent5>
        <a:srgbClr val="00619A"/>
      </a:accent5>
      <a:accent6>
        <a:srgbClr val="E551DA"/>
      </a:accent6>
      <a:hlink>
        <a:srgbClr val="00A3FD"/>
      </a:hlink>
      <a:folHlink>
        <a:srgbClr val="C1C7CC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/>
      <a:bodyPr>
        <a:noAutofit/>
      </a:bodyPr>
      <a:lstStyle>
        <a:defPPr algn="l" fontAlgn="auto">
          <a:lnSpc>
            <a:spcPct val="150000"/>
          </a:lnSpc>
          <a:spcAft>
            <a:spcPts val="0"/>
          </a:spcAft>
          <a:defRPr sz="1400" dirty="0" err="1">
            <a:solidFill>
              <a:schemeClr val="bg1"/>
            </a:solidFill>
            <a:effectLst/>
            <a:latin typeface="+mn-lt"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 2013–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1FD034811D2E4AA1E35D54DB6F7384" ma:contentTypeVersion="16" ma:contentTypeDescription="Create a new document." ma:contentTypeScope="" ma:versionID="7ed01bacc909fd18706823ed07756409">
  <xsd:schema xmlns:xsd="http://www.w3.org/2001/XMLSchema" xmlns:xs="http://www.w3.org/2001/XMLSchema" xmlns:p="http://schemas.microsoft.com/office/2006/metadata/properties" xmlns:ns2="8807b84b-10b4-4463-9403-5eefb99d9776" xmlns:ns3="ffecb3e7-95af-483d-8262-552b97a8aee9" targetNamespace="http://schemas.microsoft.com/office/2006/metadata/properties" ma:root="true" ma:fieldsID="486e1d1a23cf0b0c2bf61ecc3e60ea2a" ns2:_="" ns3:_="">
    <xsd:import namespace="8807b84b-10b4-4463-9403-5eefb99d9776"/>
    <xsd:import namespace="ffecb3e7-95af-483d-8262-552b97a8ae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7b84b-10b4-4463-9403-5eefb99d97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e50c28b-242c-4b51-be91-908d42243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ecb3e7-95af-483d-8262-552b97a8aee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84d08779-98c9-425a-90e7-b3b87b199567}" ma:internalName="TaxCatchAll" ma:showField="CatchAllData" ma:web="ffecb3e7-95af-483d-8262-552b97a8ae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3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C/CGB-CD</OrgInhalt>
      <Wert>Bosch Digital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>Intern</Wert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2022. Alle Rechte vorbehalten, auch bzgl. jeder Verfügung, Verwertung, Reproduktion, Bearbeitung, Weitergabe sowie für den Fall von Schutzrechtsanmeldungen.</OrgInhalt>
      <Wert>© Robert Bosch GmbH 2022. Alle Rechte vorbehalten, auch bzgl. jeder Verfügung, Verwertung, Reproduktion, Bearbeitung, Weitergabe sowie für den Fall von Schutzrechtsanmeldungen.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12.10.2022</OrgInhalt>
      <Wert>09.01.2023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807b84b-10b4-4463-9403-5eefb99d9776">
      <Terms xmlns="http://schemas.microsoft.com/office/infopath/2007/PartnerControls"/>
    </lcf76f155ced4ddcb4097134ff3c332f>
    <TaxCatchAll xmlns="ffecb3e7-95af-483d-8262-552b97a8aee9" xsi:nil="true"/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61B050-1757-4CA0-A95A-C68BFFF12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7b84b-10b4-4463-9403-5eefb99d9776"/>
    <ds:schemaRef ds:uri="ffecb3e7-95af-483d-8262-552b97a8ae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252559-44F8-474C-B66D-E357B88E32C2}">
  <ds:schemaRefs/>
</ds:datastoreItem>
</file>

<file path=customXml/itemProps3.xml><?xml version="1.0" encoding="utf-8"?>
<ds:datastoreItem xmlns:ds="http://schemas.openxmlformats.org/officeDocument/2006/customXml" ds:itemID="{21187C82-0C4F-418E-8C40-5CD8C9052F9F}">
  <ds:schemaRefs/>
</ds:datastoreItem>
</file>

<file path=customXml/itemProps4.xml><?xml version="1.0" encoding="utf-8"?>
<ds:datastoreItem xmlns:ds="http://schemas.openxmlformats.org/officeDocument/2006/customXml" ds:itemID="{10A21E69-9ADA-4916-87BC-A73D4D4B4075}">
  <ds:schemaRefs>
    <ds:schemaRef ds:uri="http://purl.org/dc/terms/"/>
    <ds:schemaRef ds:uri="http://purl.org/dc/dcmitype/"/>
    <ds:schemaRef ds:uri="8807b84b-10b4-4463-9403-5eefb99d9776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ffecb3e7-95af-483d-8262-552b97a8aee9"/>
  </ds:schemaRefs>
</ds:datastoreItem>
</file>

<file path=customXml/itemProps5.xml><?xml version="1.0" encoding="utf-8"?>
<ds:datastoreItem xmlns:ds="http://schemas.openxmlformats.org/officeDocument/2006/customXml" ds:itemID="{D26ABAAE-D484-44B6-B3AD-FA554093D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332</Words>
  <Application>Microsoft Macintosh PowerPoint</Application>
  <PresentationFormat>Custom</PresentationFormat>
  <Paragraphs>48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Bosch Office Sans</vt:lpstr>
      <vt:lpstr>Calibri</vt:lpstr>
      <vt:lpstr>Helvetica</vt:lpstr>
      <vt:lpstr>Symbol</vt:lpstr>
      <vt:lpstr>Wingdings</vt:lpstr>
      <vt:lpstr>Bosch 2022</vt:lpstr>
      <vt:lpstr>PowerPoint Presentation</vt:lpstr>
      <vt:lpstr>General Safety Instructions</vt:lpstr>
      <vt:lpstr>Diagram Reference</vt:lpstr>
      <vt:lpstr>Long Tables</vt:lpstr>
      <vt:lpstr>Similar components</vt:lpstr>
      <vt:lpstr>References</vt:lpstr>
      <vt:lpstr>Benchmark Queries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Link Silke (C/CGB-CD)</dc:creator>
  <cp:lastModifiedBy>Puhl Daniel (BD/XDC-GTC3)</cp:lastModifiedBy>
  <cp:revision>31</cp:revision>
  <dcterms:created xsi:type="dcterms:W3CDTF">2022-10-12T07:27:08Z</dcterms:created>
  <dcterms:modified xsi:type="dcterms:W3CDTF">2024-02-16T17:16:30Z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0x0101001D1FD034811D2E4AA1E35D54DB6F7384</vt:lpwstr>
  </property>
</Properties>
</file>